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7772400" cy="100584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4" d="100"/>
          <a:sy n="44" d="100"/>
        </p:scale>
        <p:origin x="-2104" y="-8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53390" y="2011680"/>
            <a:ext cx="6673901" cy="268224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53390" y="4735186"/>
            <a:ext cx="6676492" cy="257048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34990" y="1341122"/>
            <a:ext cx="1748790" cy="7643919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620" y="1341122"/>
            <a:ext cx="5116830" cy="7643919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799" y="1931213"/>
            <a:ext cx="6606540" cy="1998269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0799" y="3966841"/>
            <a:ext cx="6606540" cy="2214244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1032662"/>
            <a:ext cx="6995160" cy="1676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620" y="2816125"/>
            <a:ext cx="3432810" cy="6504432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50970" y="2816125"/>
            <a:ext cx="3432810" cy="6504432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1032662"/>
            <a:ext cx="6995160" cy="16764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721030"/>
            <a:ext cx="3434160" cy="967050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3948272" y="2727645"/>
            <a:ext cx="3435509" cy="960436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8620" y="3688080"/>
            <a:ext cx="3434160" cy="5640389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688080"/>
            <a:ext cx="3435509" cy="5640389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1032662"/>
            <a:ext cx="7059930" cy="16764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930" y="754383"/>
            <a:ext cx="2331720" cy="170434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2930" y="2458720"/>
            <a:ext cx="2331720" cy="67056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038792" y="2458720"/>
            <a:ext cx="4344988" cy="67056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2690890" y="1625180"/>
            <a:ext cx="4469130" cy="603504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6803514" y="7860995"/>
            <a:ext cx="132131" cy="227990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" y="1726262"/>
            <a:ext cx="1880921" cy="2321177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8160" y="4148885"/>
            <a:ext cx="1878330" cy="3196336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65620" y="9322647"/>
            <a:ext cx="518160" cy="535517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2962924" y="1759292"/>
            <a:ext cx="3925062" cy="5766816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8097" y="8531013"/>
            <a:ext cx="7788593" cy="152738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3724275" y="9122411"/>
            <a:ext cx="4048125" cy="93599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8097" y="-10478"/>
            <a:ext cx="7788593" cy="152738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3724275" y="-10477"/>
            <a:ext cx="4048125" cy="93599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388620" y="1032662"/>
            <a:ext cx="6995160" cy="16764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388620" y="2838704"/>
            <a:ext cx="6995160" cy="64373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388620" y="9322647"/>
            <a:ext cx="1813560" cy="535517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4/26/2020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266950" y="9322647"/>
            <a:ext cx="2849880" cy="535517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6736080" y="9322647"/>
            <a:ext cx="647700" cy="535517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6165" y="296865"/>
            <a:ext cx="7803466" cy="952195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ample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6570346"/>
            <a:ext cx="5981700" cy="226885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362200" y="1216026"/>
            <a:ext cx="22961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b="1" spc="-120" dirty="0" smtClean="0">
                <a:solidFill>
                  <a:srgbClr val="E26C09"/>
                </a:solidFill>
              </a:rPr>
              <a:t>25. </a:t>
            </a:r>
            <a:r>
              <a:rPr sz="3600" b="1" spc="-120" dirty="0" smtClean="0">
                <a:solidFill>
                  <a:srgbClr val="E26C09"/>
                </a:solidFill>
              </a:rPr>
              <a:t>ROUTE</a:t>
            </a:r>
            <a:r>
              <a:rPr sz="3600" b="1" spc="-365" dirty="0" smtClean="0">
                <a:solidFill>
                  <a:srgbClr val="E26C09"/>
                </a:solidFill>
              </a:rPr>
              <a:t> </a:t>
            </a:r>
            <a:r>
              <a:rPr sz="3600" b="1" spc="-600" dirty="0">
                <a:solidFill>
                  <a:srgbClr val="E26C09"/>
                </a:solidFill>
              </a:rPr>
              <a:t>53</a:t>
            </a:r>
            <a:endParaRPr sz="3600" b="1" dirty="0"/>
          </a:p>
        </p:txBody>
      </p:sp>
      <p:sp>
        <p:nvSpPr>
          <p:cNvPr id="4" name="object 4"/>
          <p:cNvSpPr txBox="1"/>
          <p:nvPr/>
        </p:nvSpPr>
        <p:spPr>
          <a:xfrm>
            <a:off x="902004" y="2031721"/>
            <a:ext cx="5944870" cy="43440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43180">
              <a:lnSpc>
                <a:spcPct val="123600"/>
              </a:lnSpc>
              <a:spcBef>
                <a:spcPts val="95"/>
              </a:spcBef>
            </a:pPr>
            <a:r>
              <a:rPr sz="1400" b="1" spc="-220" dirty="0">
                <a:solidFill>
                  <a:srgbClr val="333333"/>
                </a:solidFill>
                <a:latin typeface="DejaVu Sans"/>
                <a:cs typeface="DejaVu Sans"/>
              </a:rPr>
              <a:t>Amazon </a:t>
            </a:r>
            <a:r>
              <a:rPr sz="1400" b="1" spc="-195" dirty="0">
                <a:solidFill>
                  <a:srgbClr val="333333"/>
                </a:solidFill>
                <a:latin typeface="DejaVu Sans"/>
                <a:cs typeface="DejaVu Sans"/>
              </a:rPr>
              <a:t>Route </a:t>
            </a:r>
            <a:r>
              <a:rPr sz="1400" b="1" spc="-235" dirty="0">
                <a:solidFill>
                  <a:srgbClr val="333333"/>
                </a:solidFill>
                <a:latin typeface="DejaVu Sans"/>
                <a:cs typeface="DejaVu Sans"/>
              </a:rPr>
              <a:t>53 </a:t>
            </a:r>
            <a:r>
              <a:rPr sz="1400" spc="-130" dirty="0">
                <a:solidFill>
                  <a:srgbClr val="333333"/>
                </a:solidFill>
                <a:latin typeface="DejaVu Serif"/>
                <a:cs typeface="DejaVu Serif"/>
              </a:rPr>
              <a:t>is </a:t>
            </a:r>
            <a:r>
              <a:rPr sz="1400" spc="-225" dirty="0">
                <a:solidFill>
                  <a:srgbClr val="333333"/>
                </a:solidFill>
                <a:latin typeface="DejaVu Serif"/>
                <a:cs typeface="DejaVu Serif"/>
              </a:rPr>
              <a:t>a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highly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available </a:t>
            </a:r>
            <a:r>
              <a:rPr sz="1400" spc="-190" dirty="0">
                <a:solidFill>
                  <a:srgbClr val="333333"/>
                </a:solidFill>
                <a:latin typeface="DejaVu Serif"/>
                <a:cs typeface="DejaVu Serif"/>
              </a:rPr>
              <a:t>and </a:t>
            </a:r>
            <a:r>
              <a:rPr sz="1400" spc="-170" dirty="0">
                <a:solidFill>
                  <a:srgbClr val="333333"/>
                </a:solidFill>
                <a:latin typeface="DejaVu Serif"/>
                <a:cs typeface="DejaVu Serif"/>
              </a:rPr>
              <a:t>scalable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cloud Domain </a:t>
            </a:r>
            <a:r>
              <a:rPr sz="1400" spc="-215" dirty="0">
                <a:solidFill>
                  <a:srgbClr val="333333"/>
                </a:solidFill>
                <a:latin typeface="DejaVu Serif"/>
                <a:cs typeface="DejaVu Serif"/>
              </a:rPr>
              <a:t>Name </a:t>
            </a:r>
            <a:r>
              <a:rPr sz="1400" spc="-170" dirty="0">
                <a:solidFill>
                  <a:srgbClr val="333333"/>
                </a:solidFill>
                <a:latin typeface="DejaVu Serif"/>
                <a:cs typeface="DejaVu Serif"/>
              </a:rPr>
              <a:t>System  </a:t>
            </a:r>
            <a:r>
              <a:rPr sz="1400" spc="-145" dirty="0">
                <a:solidFill>
                  <a:srgbClr val="333333"/>
                </a:solidFill>
                <a:latin typeface="DejaVu Serif"/>
                <a:cs typeface="DejaVu Serif"/>
              </a:rPr>
              <a:t>(DNS) </a:t>
            </a:r>
            <a:r>
              <a:rPr sz="1400" spc="-204" dirty="0">
                <a:solidFill>
                  <a:srgbClr val="333333"/>
                </a:solidFill>
                <a:latin typeface="DejaVu Serif"/>
                <a:cs typeface="DejaVu Serif"/>
              </a:rPr>
              <a:t>web</a:t>
            </a:r>
            <a:r>
              <a:rPr sz="1400" spc="-55" dirty="0">
                <a:solidFill>
                  <a:srgbClr val="333333"/>
                </a:solidFill>
                <a:latin typeface="DejaVu Serif"/>
                <a:cs typeface="DejaVu Serif"/>
              </a:rPr>
              <a:t> </a:t>
            </a:r>
            <a:r>
              <a:rPr sz="1400" spc="-165" dirty="0">
                <a:solidFill>
                  <a:srgbClr val="333333"/>
                </a:solidFill>
                <a:latin typeface="DejaVu Serif"/>
                <a:cs typeface="DejaVu Serif"/>
              </a:rPr>
              <a:t>service.</a:t>
            </a:r>
            <a:endParaRPr sz="1400">
              <a:latin typeface="DejaVu Serif"/>
              <a:cs typeface="DejaVu Serif"/>
            </a:endParaRPr>
          </a:p>
          <a:p>
            <a:pPr marL="12700" marR="198755">
              <a:lnSpc>
                <a:spcPct val="127400"/>
              </a:lnSpc>
              <a:spcBef>
                <a:spcPts val="20"/>
              </a:spcBef>
            </a:pPr>
            <a:r>
              <a:rPr sz="1400" spc="-55" dirty="0">
                <a:solidFill>
                  <a:srgbClr val="333333"/>
                </a:solidFill>
                <a:latin typeface="DejaVu Serif"/>
                <a:cs typeface="DejaVu Serif"/>
              </a:rPr>
              <a:t>It </a:t>
            </a:r>
            <a:r>
              <a:rPr sz="1400" spc="-130" dirty="0">
                <a:solidFill>
                  <a:srgbClr val="333333"/>
                </a:solidFill>
                <a:latin typeface="DejaVu Serif"/>
                <a:cs typeface="DejaVu Serif"/>
              </a:rPr>
              <a:t>is </a:t>
            </a:r>
            <a:r>
              <a:rPr sz="1400" spc="-175" dirty="0">
                <a:solidFill>
                  <a:srgbClr val="333333"/>
                </a:solidFill>
                <a:latin typeface="DejaVu Serif"/>
                <a:cs typeface="DejaVu Serif"/>
              </a:rPr>
              <a:t>designed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40" dirty="0">
                <a:solidFill>
                  <a:srgbClr val="333333"/>
                </a:solidFill>
                <a:latin typeface="DejaVu Serif"/>
                <a:cs typeface="DejaVu Serif"/>
              </a:rPr>
              <a:t>give </a:t>
            </a:r>
            <a:r>
              <a:rPr sz="1400" spc="-170" dirty="0">
                <a:solidFill>
                  <a:srgbClr val="333333"/>
                </a:solidFill>
                <a:latin typeface="DejaVu Serif"/>
                <a:cs typeface="DejaVu Serif"/>
              </a:rPr>
              <a:t>developers </a:t>
            </a:r>
            <a:r>
              <a:rPr sz="1400" spc="-190" dirty="0">
                <a:solidFill>
                  <a:srgbClr val="333333"/>
                </a:solidFill>
                <a:latin typeface="DejaVu Serif"/>
                <a:cs typeface="DejaVu Serif"/>
              </a:rPr>
              <a:t>and </a:t>
            </a:r>
            <a:r>
              <a:rPr sz="1400" spc="-180" dirty="0">
                <a:solidFill>
                  <a:srgbClr val="333333"/>
                </a:solidFill>
                <a:latin typeface="DejaVu Serif"/>
                <a:cs typeface="DejaVu Serif"/>
              </a:rPr>
              <a:t>businesses </a:t>
            </a:r>
            <a:r>
              <a:rPr sz="1400" spc="-195" dirty="0">
                <a:solidFill>
                  <a:srgbClr val="333333"/>
                </a:solidFill>
                <a:latin typeface="DejaVu Serif"/>
                <a:cs typeface="DejaVu Serif"/>
              </a:rPr>
              <a:t>an </a:t>
            </a:r>
            <a:r>
              <a:rPr sz="1400" spc="-150" dirty="0">
                <a:solidFill>
                  <a:srgbClr val="333333"/>
                </a:solidFill>
                <a:latin typeface="DejaVu Serif"/>
                <a:cs typeface="DejaVu Serif"/>
              </a:rPr>
              <a:t>extremely reliable </a:t>
            </a:r>
            <a:r>
              <a:rPr sz="1400" spc="-190" dirty="0">
                <a:solidFill>
                  <a:srgbClr val="333333"/>
                </a:solidFill>
                <a:latin typeface="DejaVu Serif"/>
                <a:cs typeface="DejaVu Serif"/>
              </a:rPr>
              <a:t>and </a:t>
            </a:r>
            <a:r>
              <a:rPr sz="1400" spc="-114" dirty="0">
                <a:solidFill>
                  <a:srgbClr val="333333"/>
                </a:solidFill>
                <a:latin typeface="DejaVu Serif"/>
                <a:cs typeface="DejaVu Serif"/>
              </a:rPr>
              <a:t>cost- 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effective </a:t>
            </a:r>
            <a:r>
              <a:rPr sz="1400" spc="-175" dirty="0">
                <a:solidFill>
                  <a:srgbClr val="333333"/>
                </a:solidFill>
                <a:latin typeface="DejaVu Serif"/>
                <a:cs typeface="DejaVu Serif"/>
              </a:rPr>
              <a:t>way </a:t>
            </a:r>
            <a:r>
              <a:rPr sz="1400" spc="-125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route </a:t>
            </a:r>
            <a:r>
              <a:rPr sz="1400" spc="-195" dirty="0">
                <a:solidFill>
                  <a:srgbClr val="333333"/>
                </a:solidFill>
                <a:latin typeface="DejaVu Serif"/>
                <a:cs typeface="DejaVu Serif"/>
              </a:rPr>
              <a:t>end </a:t>
            </a:r>
            <a:r>
              <a:rPr sz="1400" spc="-180" dirty="0">
                <a:solidFill>
                  <a:srgbClr val="333333"/>
                </a:solidFill>
                <a:latin typeface="DejaVu Serif"/>
                <a:cs typeface="DejaVu Serif"/>
              </a:rPr>
              <a:t>users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40" dirty="0">
                <a:solidFill>
                  <a:srgbClr val="333333"/>
                </a:solidFill>
                <a:latin typeface="DejaVu Serif"/>
                <a:cs typeface="DejaVu Serif"/>
              </a:rPr>
              <a:t>Internet </a:t>
            </a:r>
            <a:r>
              <a:rPr sz="1400" spc="-155" dirty="0">
                <a:solidFill>
                  <a:srgbClr val="333333"/>
                </a:solidFill>
                <a:latin typeface="DejaVu Serif"/>
                <a:cs typeface="DejaVu Serif"/>
              </a:rPr>
              <a:t>applications </a:t>
            </a:r>
            <a:r>
              <a:rPr sz="1400" spc="-150" dirty="0">
                <a:solidFill>
                  <a:srgbClr val="333333"/>
                </a:solidFill>
                <a:latin typeface="DejaVu Serif"/>
                <a:cs typeface="DejaVu Serif"/>
              </a:rPr>
              <a:t>by </a:t>
            </a:r>
            <a:r>
              <a:rPr sz="1400" spc="-140" dirty="0">
                <a:solidFill>
                  <a:srgbClr val="333333"/>
                </a:solidFill>
                <a:latin typeface="DejaVu Serif"/>
                <a:cs typeface="DejaVu Serif"/>
              </a:rPr>
              <a:t>translating </a:t>
            </a:r>
            <a:r>
              <a:rPr sz="1400" spc="-204" dirty="0">
                <a:solidFill>
                  <a:srgbClr val="333333"/>
                </a:solidFill>
                <a:latin typeface="DejaVu Serif"/>
                <a:cs typeface="DejaVu Serif"/>
              </a:rPr>
              <a:t>names  </a:t>
            </a:r>
            <a:r>
              <a:rPr sz="1400" spc="-135" dirty="0">
                <a:solidFill>
                  <a:srgbClr val="333333"/>
                </a:solidFill>
                <a:latin typeface="DejaVu Serif"/>
                <a:cs typeface="DejaVu Serif"/>
              </a:rPr>
              <a:t>like </a:t>
            </a:r>
            <a:r>
              <a:rPr sz="1400" spc="-185" dirty="0">
                <a:solidFill>
                  <a:srgbClr val="333333"/>
                </a:solidFill>
                <a:latin typeface="DejaVu Serif"/>
                <a:cs typeface="DejaVu Serif"/>
                <a:hlinkClick r:id="rId3"/>
              </a:rPr>
              <a:t>www.example.com </a:t>
            </a:r>
            <a:r>
              <a:rPr sz="1400" spc="-125" dirty="0">
                <a:solidFill>
                  <a:srgbClr val="333333"/>
                </a:solidFill>
                <a:latin typeface="DejaVu Serif"/>
                <a:cs typeface="DejaVu Serif"/>
              </a:rPr>
              <a:t>into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the </a:t>
            </a:r>
            <a:r>
              <a:rPr sz="1400" spc="-180" dirty="0">
                <a:solidFill>
                  <a:srgbClr val="333333"/>
                </a:solidFill>
                <a:latin typeface="DejaVu Serif"/>
                <a:cs typeface="DejaVu Serif"/>
              </a:rPr>
              <a:t>numeric </a:t>
            </a:r>
            <a:r>
              <a:rPr sz="1400" spc="-50" dirty="0">
                <a:solidFill>
                  <a:srgbClr val="333333"/>
                </a:solidFill>
                <a:latin typeface="DejaVu Serif"/>
                <a:cs typeface="DejaVu Serif"/>
              </a:rPr>
              <a:t>IP </a:t>
            </a:r>
            <a:r>
              <a:rPr sz="1400" spc="-185" dirty="0">
                <a:solidFill>
                  <a:srgbClr val="333333"/>
                </a:solidFill>
                <a:latin typeface="DejaVu Serif"/>
                <a:cs typeface="DejaVu Serif"/>
              </a:rPr>
              <a:t>addresses </a:t>
            </a:r>
            <a:r>
              <a:rPr sz="1400" spc="-135" dirty="0">
                <a:solidFill>
                  <a:srgbClr val="333333"/>
                </a:solidFill>
                <a:latin typeface="DejaVu Serif"/>
                <a:cs typeface="DejaVu Serif"/>
              </a:rPr>
              <a:t>like </a:t>
            </a:r>
            <a:r>
              <a:rPr sz="1400" spc="-180" dirty="0">
                <a:solidFill>
                  <a:srgbClr val="333333"/>
                </a:solidFill>
                <a:latin typeface="DejaVu Serif"/>
                <a:cs typeface="DejaVu Serif"/>
              </a:rPr>
              <a:t>192.0.2.1 </a:t>
            </a:r>
            <a:r>
              <a:rPr sz="1400" spc="-145" dirty="0">
                <a:solidFill>
                  <a:srgbClr val="333333"/>
                </a:solidFill>
                <a:latin typeface="DejaVu Serif"/>
                <a:cs typeface="DejaVu Serif"/>
              </a:rPr>
              <a:t>that  </a:t>
            </a:r>
            <a:r>
              <a:rPr sz="1400" spc="-175" dirty="0">
                <a:solidFill>
                  <a:srgbClr val="333333"/>
                </a:solidFill>
                <a:latin typeface="DejaVu Serif"/>
                <a:cs typeface="DejaVu Serif"/>
              </a:rPr>
              <a:t>computers </a:t>
            </a:r>
            <a:r>
              <a:rPr sz="1400" spc="-200" dirty="0">
                <a:solidFill>
                  <a:srgbClr val="333333"/>
                </a:solidFill>
                <a:latin typeface="DejaVu Serif"/>
                <a:cs typeface="DejaVu Serif"/>
              </a:rPr>
              <a:t>use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75" dirty="0">
                <a:solidFill>
                  <a:srgbClr val="333333"/>
                </a:solidFill>
                <a:latin typeface="DejaVu Serif"/>
                <a:cs typeface="DejaVu Serif"/>
              </a:rPr>
              <a:t>connect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210" dirty="0">
                <a:solidFill>
                  <a:srgbClr val="333333"/>
                </a:solidFill>
                <a:latin typeface="DejaVu Serif"/>
                <a:cs typeface="DejaVu Serif"/>
              </a:rPr>
              <a:t>each</a:t>
            </a:r>
            <a:r>
              <a:rPr sz="1400" spc="-75" dirty="0">
                <a:solidFill>
                  <a:srgbClr val="333333"/>
                </a:solidFill>
                <a:latin typeface="DejaVu Serif"/>
                <a:cs typeface="DejaVu Serif"/>
              </a:rPr>
              <a:t> </a:t>
            </a:r>
            <a:r>
              <a:rPr sz="1400" spc="-155" dirty="0">
                <a:solidFill>
                  <a:srgbClr val="333333"/>
                </a:solidFill>
                <a:latin typeface="DejaVu Serif"/>
                <a:cs typeface="DejaVu Serif"/>
              </a:rPr>
              <a:t>other.</a:t>
            </a:r>
            <a:endParaRPr sz="1400">
              <a:latin typeface="DejaVu Serif"/>
              <a:cs typeface="DejaVu Serif"/>
            </a:endParaRPr>
          </a:p>
          <a:p>
            <a:pPr marL="12700" marR="5080" algn="just">
              <a:lnSpc>
                <a:spcPct val="126400"/>
              </a:lnSpc>
              <a:spcBef>
                <a:spcPts val="75"/>
              </a:spcBef>
            </a:pPr>
            <a:r>
              <a:rPr sz="1400" b="1" spc="-220" dirty="0">
                <a:solidFill>
                  <a:srgbClr val="333333"/>
                </a:solidFill>
                <a:latin typeface="DejaVu Sans"/>
                <a:cs typeface="DejaVu Sans"/>
              </a:rPr>
              <a:t>Amazon </a:t>
            </a:r>
            <a:r>
              <a:rPr sz="1400" b="1" spc="-195" dirty="0">
                <a:solidFill>
                  <a:srgbClr val="333333"/>
                </a:solidFill>
                <a:latin typeface="DejaVu Sans"/>
                <a:cs typeface="DejaVu Sans"/>
              </a:rPr>
              <a:t>Route </a:t>
            </a:r>
            <a:r>
              <a:rPr sz="1400" b="1" spc="-235" dirty="0">
                <a:solidFill>
                  <a:srgbClr val="333333"/>
                </a:solidFill>
                <a:latin typeface="DejaVu Sans"/>
                <a:cs typeface="DejaVu Sans"/>
              </a:rPr>
              <a:t>53 </a:t>
            </a:r>
            <a:r>
              <a:rPr sz="1400" spc="-145" dirty="0">
                <a:solidFill>
                  <a:srgbClr val="333333"/>
                </a:solidFill>
                <a:latin typeface="DejaVu Serif"/>
                <a:cs typeface="DejaVu Serif"/>
              </a:rPr>
              <a:t>effectively </a:t>
            </a:r>
            <a:r>
              <a:rPr sz="1400" spc="-175" dirty="0">
                <a:solidFill>
                  <a:srgbClr val="333333"/>
                </a:solidFill>
                <a:latin typeface="DejaVu Serif"/>
                <a:cs typeface="DejaVu Serif"/>
              </a:rPr>
              <a:t>connects </a:t>
            </a:r>
            <a:r>
              <a:rPr sz="1400" spc="-180" dirty="0">
                <a:solidFill>
                  <a:srgbClr val="333333"/>
                </a:solidFill>
                <a:latin typeface="DejaVu Serif"/>
                <a:cs typeface="DejaVu Serif"/>
              </a:rPr>
              <a:t>user </a:t>
            </a:r>
            <a:r>
              <a:rPr sz="1400" spc="-175" dirty="0">
                <a:solidFill>
                  <a:srgbClr val="333333"/>
                </a:solidFill>
                <a:latin typeface="DejaVu Serif"/>
                <a:cs typeface="DejaVu Serif"/>
              </a:rPr>
              <a:t>requests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50" dirty="0">
                <a:solidFill>
                  <a:srgbClr val="333333"/>
                </a:solidFill>
                <a:latin typeface="DejaVu Serif"/>
                <a:cs typeface="DejaVu Serif"/>
              </a:rPr>
              <a:t>infrastructure running </a:t>
            </a:r>
            <a:r>
              <a:rPr sz="1400" spc="-125" dirty="0">
                <a:solidFill>
                  <a:srgbClr val="333333"/>
                </a:solidFill>
                <a:latin typeface="DejaVu Serif"/>
                <a:cs typeface="DejaVu Serif"/>
              </a:rPr>
              <a:t>in  </a:t>
            </a:r>
            <a:r>
              <a:rPr sz="1400" spc="-90" dirty="0">
                <a:solidFill>
                  <a:srgbClr val="333333"/>
                </a:solidFill>
                <a:latin typeface="DejaVu Serif"/>
                <a:cs typeface="DejaVu Serif"/>
              </a:rPr>
              <a:t>AWS </a:t>
            </a:r>
            <a:r>
              <a:rPr sz="1400" dirty="0">
                <a:solidFill>
                  <a:srgbClr val="333333"/>
                </a:solidFill>
                <a:latin typeface="DejaVu Sans"/>
                <a:cs typeface="DejaVu Sans"/>
              </a:rPr>
              <a:t>– </a:t>
            </a:r>
            <a:r>
              <a:rPr sz="1400" spc="-185" dirty="0">
                <a:solidFill>
                  <a:srgbClr val="333333"/>
                </a:solidFill>
                <a:latin typeface="DejaVu Serif"/>
                <a:cs typeface="DejaVu Serif"/>
              </a:rPr>
              <a:t>such </a:t>
            </a:r>
            <a:r>
              <a:rPr sz="1400" spc="-195" dirty="0">
                <a:solidFill>
                  <a:srgbClr val="333333"/>
                </a:solidFill>
                <a:latin typeface="DejaVu Serif"/>
                <a:cs typeface="DejaVu Serif"/>
              </a:rPr>
              <a:t>as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Amazon </a:t>
            </a:r>
            <a:r>
              <a:rPr sz="1400" spc="-155" dirty="0">
                <a:solidFill>
                  <a:srgbClr val="333333"/>
                </a:solidFill>
                <a:latin typeface="DejaVu Serif"/>
                <a:cs typeface="DejaVu Serif"/>
              </a:rPr>
              <a:t>EC2 </a:t>
            </a:r>
            <a:r>
              <a:rPr sz="1400" spc="-165" dirty="0">
                <a:solidFill>
                  <a:srgbClr val="333333"/>
                </a:solidFill>
                <a:latin typeface="DejaVu Serif"/>
                <a:cs typeface="DejaVu Serif"/>
              </a:rPr>
              <a:t>instances, </a:t>
            </a:r>
            <a:r>
              <a:rPr sz="1400" spc="-135" dirty="0">
                <a:solidFill>
                  <a:srgbClr val="333333"/>
                </a:solidFill>
                <a:latin typeface="DejaVu Serif"/>
                <a:cs typeface="DejaVu Serif"/>
              </a:rPr>
              <a:t>Elastic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Load Balancing load </a:t>
            </a:r>
            <a:r>
              <a:rPr sz="1400" spc="-175" dirty="0">
                <a:solidFill>
                  <a:srgbClr val="333333"/>
                </a:solidFill>
                <a:latin typeface="DejaVu Serif"/>
                <a:cs typeface="DejaVu Serif"/>
              </a:rPr>
              <a:t>balancers, </a:t>
            </a:r>
            <a:r>
              <a:rPr sz="1400" spc="-135" dirty="0">
                <a:solidFill>
                  <a:srgbClr val="333333"/>
                </a:solidFill>
                <a:latin typeface="DejaVu Serif"/>
                <a:cs typeface="DejaVu Serif"/>
              </a:rPr>
              <a:t>or 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Amazon </a:t>
            </a:r>
            <a:r>
              <a:rPr sz="1400" spc="-210" dirty="0">
                <a:solidFill>
                  <a:srgbClr val="333333"/>
                </a:solidFill>
                <a:latin typeface="DejaVu Serif"/>
                <a:cs typeface="DejaVu Serif"/>
              </a:rPr>
              <a:t>S3 </a:t>
            </a:r>
            <a:r>
              <a:rPr sz="1400" spc="-175" dirty="0">
                <a:solidFill>
                  <a:srgbClr val="333333"/>
                </a:solidFill>
                <a:latin typeface="DejaVu Serif"/>
                <a:cs typeface="DejaVu Serif"/>
              </a:rPr>
              <a:t>buckets </a:t>
            </a:r>
            <a:r>
              <a:rPr sz="1400" dirty="0">
                <a:solidFill>
                  <a:srgbClr val="333333"/>
                </a:solidFill>
                <a:latin typeface="DejaVu Sans"/>
                <a:cs typeface="DejaVu Sans"/>
              </a:rPr>
              <a:t>– </a:t>
            </a:r>
            <a:r>
              <a:rPr sz="1400" spc="-190" dirty="0">
                <a:solidFill>
                  <a:srgbClr val="333333"/>
                </a:solidFill>
                <a:latin typeface="DejaVu Serif"/>
                <a:cs typeface="DejaVu Serif"/>
              </a:rPr>
              <a:t>and </a:t>
            </a:r>
            <a:r>
              <a:rPr sz="1400" spc="-195" dirty="0">
                <a:solidFill>
                  <a:srgbClr val="333333"/>
                </a:solidFill>
                <a:latin typeface="DejaVu Serif"/>
                <a:cs typeface="DejaVu Serif"/>
              </a:rPr>
              <a:t>can </a:t>
            </a:r>
            <a:r>
              <a:rPr sz="1400" spc="-155" dirty="0">
                <a:solidFill>
                  <a:srgbClr val="333333"/>
                </a:solidFill>
                <a:latin typeface="DejaVu Serif"/>
                <a:cs typeface="DejaVu Serif"/>
              </a:rPr>
              <a:t>also </a:t>
            </a:r>
            <a:r>
              <a:rPr sz="1400" spc="-215" dirty="0">
                <a:solidFill>
                  <a:srgbClr val="333333"/>
                </a:solidFill>
                <a:latin typeface="DejaVu Serif"/>
                <a:cs typeface="DejaVu Serif"/>
              </a:rPr>
              <a:t>be </a:t>
            </a:r>
            <a:r>
              <a:rPr sz="1400" spc="-190" dirty="0">
                <a:solidFill>
                  <a:srgbClr val="333333"/>
                </a:solidFill>
                <a:latin typeface="DejaVu Serif"/>
                <a:cs typeface="DejaVu Serif"/>
              </a:rPr>
              <a:t>used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55" dirty="0">
                <a:solidFill>
                  <a:srgbClr val="333333"/>
                </a:solidFill>
                <a:latin typeface="DejaVu Serif"/>
                <a:cs typeface="DejaVu Serif"/>
              </a:rPr>
              <a:t>route </a:t>
            </a:r>
            <a:r>
              <a:rPr sz="1400" spc="-175" dirty="0">
                <a:solidFill>
                  <a:srgbClr val="333333"/>
                </a:solidFill>
                <a:latin typeface="DejaVu Serif"/>
                <a:cs typeface="DejaVu Serif"/>
              </a:rPr>
              <a:t>users </a:t>
            </a:r>
            <a:r>
              <a:rPr sz="1400" spc="-125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50" dirty="0">
                <a:solidFill>
                  <a:srgbClr val="333333"/>
                </a:solidFill>
                <a:latin typeface="DejaVu Serif"/>
                <a:cs typeface="DejaVu Serif"/>
              </a:rPr>
              <a:t>infrastructure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outside  </a:t>
            </a:r>
            <a:r>
              <a:rPr sz="1400" spc="-145" dirty="0">
                <a:solidFill>
                  <a:srgbClr val="333333"/>
                </a:solidFill>
                <a:latin typeface="DejaVu Serif"/>
                <a:cs typeface="DejaVu Serif"/>
              </a:rPr>
              <a:t>of</a:t>
            </a:r>
            <a:r>
              <a:rPr sz="1400" spc="-100" dirty="0">
                <a:solidFill>
                  <a:srgbClr val="333333"/>
                </a:solidFill>
                <a:latin typeface="DejaVu Serif"/>
                <a:cs typeface="DejaVu Serif"/>
              </a:rPr>
              <a:t> </a:t>
            </a:r>
            <a:r>
              <a:rPr sz="1400" spc="-105" dirty="0">
                <a:solidFill>
                  <a:srgbClr val="333333"/>
                </a:solidFill>
                <a:latin typeface="DejaVu Serif"/>
                <a:cs typeface="DejaVu Serif"/>
              </a:rPr>
              <a:t>AWS.</a:t>
            </a:r>
            <a:endParaRPr sz="1400">
              <a:latin typeface="DejaVu Serif"/>
              <a:cs typeface="DejaVu Serif"/>
            </a:endParaRPr>
          </a:p>
          <a:p>
            <a:pPr marL="12700" marR="57150" algn="just">
              <a:lnSpc>
                <a:spcPct val="127499"/>
              </a:lnSpc>
              <a:spcBef>
                <a:spcPts val="30"/>
              </a:spcBef>
            </a:pPr>
            <a:r>
              <a:rPr sz="1400" spc="-95" dirty="0">
                <a:solidFill>
                  <a:srgbClr val="333333"/>
                </a:solidFill>
                <a:latin typeface="DejaVu Serif"/>
                <a:cs typeface="DejaVu Serif"/>
              </a:rPr>
              <a:t>You </a:t>
            </a:r>
            <a:r>
              <a:rPr sz="1400" spc="-195" dirty="0">
                <a:solidFill>
                  <a:srgbClr val="333333"/>
                </a:solidFill>
                <a:latin typeface="DejaVu Serif"/>
                <a:cs typeface="DejaVu Serif"/>
              </a:rPr>
              <a:t>can </a:t>
            </a:r>
            <a:r>
              <a:rPr sz="1400" spc="-200" dirty="0">
                <a:solidFill>
                  <a:srgbClr val="333333"/>
                </a:solidFill>
                <a:latin typeface="DejaVu Serif"/>
                <a:cs typeface="DejaVu Serif"/>
              </a:rPr>
              <a:t>use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Amazon Route </a:t>
            </a:r>
            <a:r>
              <a:rPr sz="1400" spc="-195" dirty="0">
                <a:solidFill>
                  <a:srgbClr val="333333"/>
                </a:solidFill>
                <a:latin typeface="DejaVu Serif"/>
                <a:cs typeface="DejaVu Serif"/>
              </a:rPr>
              <a:t>53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configure </a:t>
            </a:r>
            <a:r>
              <a:rPr sz="1400" spc="-155" dirty="0">
                <a:solidFill>
                  <a:srgbClr val="333333"/>
                </a:solidFill>
                <a:latin typeface="DejaVu Serif"/>
                <a:cs typeface="DejaVu Serif"/>
              </a:rPr>
              <a:t>DNS health </a:t>
            </a:r>
            <a:r>
              <a:rPr sz="1400" spc="-190" dirty="0">
                <a:solidFill>
                  <a:srgbClr val="333333"/>
                </a:solidFill>
                <a:latin typeface="DejaVu Serif"/>
                <a:cs typeface="DejaVu Serif"/>
              </a:rPr>
              <a:t>checks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route </a:t>
            </a:r>
            <a:r>
              <a:rPr sz="1400" spc="-140" dirty="0">
                <a:solidFill>
                  <a:srgbClr val="333333"/>
                </a:solidFill>
                <a:latin typeface="DejaVu Serif"/>
                <a:cs typeface="DejaVu Serif"/>
              </a:rPr>
              <a:t>traffic </a:t>
            </a:r>
            <a:r>
              <a:rPr sz="1400" spc="-120" dirty="0">
                <a:solidFill>
                  <a:srgbClr val="333333"/>
                </a:solidFill>
                <a:latin typeface="DejaVu Serif"/>
                <a:cs typeface="DejaVu Serif"/>
              </a:rPr>
              <a:t>to  </a:t>
            </a:r>
            <a:r>
              <a:rPr sz="1400" spc="-145" dirty="0">
                <a:solidFill>
                  <a:srgbClr val="333333"/>
                </a:solidFill>
                <a:latin typeface="DejaVu Serif"/>
                <a:cs typeface="DejaVu Serif"/>
              </a:rPr>
              <a:t>healthy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endpoints </a:t>
            </a:r>
            <a:r>
              <a:rPr sz="1400" spc="-135" dirty="0">
                <a:solidFill>
                  <a:srgbClr val="333333"/>
                </a:solidFill>
                <a:latin typeface="DejaVu Serif"/>
                <a:cs typeface="DejaVu Serif"/>
              </a:rPr>
              <a:t>or </a:t>
            </a:r>
            <a:r>
              <a:rPr sz="1400" spc="-125" dirty="0">
                <a:solidFill>
                  <a:srgbClr val="333333"/>
                </a:solidFill>
                <a:latin typeface="DejaVu Serif"/>
                <a:cs typeface="DejaVu Serif"/>
              </a:rPr>
              <a:t>to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independently </a:t>
            </a:r>
            <a:r>
              <a:rPr sz="1400" spc="-145" dirty="0">
                <a:solidFill>
                  <a:srgbClr val="333333"/>
                </a:solidFill>
                <a:latin typeface="DejaVu Serif"/>
                <a:cs typeface="DejaVu Serif"/>
              </a:rPr>
              <a:t>monitor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the </a:t>
            </a:r>
            <a:r>
              <a:rPr sz="1400" spc="-155" dirty="0">
                <a:solidFill>
                  <a:srgbClr val="333333"/>
                </a:solidFill>
                <a:latin typeface="DejaVu Serif"/>
                <a:cs typeface="DejaVu Serif"/>
              </a:rPr>
              <a:t>health </a:t>
            </a:r>
            <a:r>
              <a:rPr sz="1400" spc="-140" dirty="0">
                <a:solidFill>
                  <a:srgbClr val="333333"/>
                </a:solidFill>
                <a:latin typeface="DejaVu Serif"/>
                <a:cs typeface="DejaVu Serif"/>
              </a:rPr>
              <a:t>of your </a:t>
            </a:r>
            <a:r>
              <a:rPr sz="1400" spc="-155" dirty="0">
                <a:solidFill>
                  <a:srgbClr val="333333"/>
                </a:solidFill>
                <a:latin typeface="DejaVu Serif"/>
                <a:cs typeface="DejaVu Serif"/>
              </a:rPr>
              <a:t>application </a:t>
            </a:r>
            <a:r>
              <a:rPr sz="1400" spc="-195" dirty="0">
                <a:solidFill>
                  <a:srgbClr val="333333"/>
                </a:solidFill>
                <a:latin typeface="DejaVu Serif"/>
                <a:cs typeface="DejaVu Serif"/>
              </a:rPr>
              <a:t>and  </a:t>
            </a:r>
            <a:r>
              <a:rPr sz="1400" spc="-114" dirty="0">
                <a:solidFill>
                  <a:srgbClr val="333333"/>
                </a:solidFill>
                <a:latin typeface="DejaVu Serif"/>
                <a:cs typeface="DejaVu Serif"/>
              </a:rPr>
              <a:t>its</a:t>
            </a:r>
            <a:r>
              <a:rPr sz="1400" spc="-110" dirty="0">
                <a:solidFill>
                  <a:srgbClr val="333333"/>
                </a:solidFill>
                <a:latin typeface="DejaVu Serif"/>
                <a:cs typeface="DejaVu Serif"/>
              </a:rPr>
              <a:t> </a:t>
            </a:r>
            <a:r>
              <a:rPr sz="1400" spc="-160" dirty="0">
                <a:solidFill>
                  <a:srgbClr val="333333"/>
                </a:solidFill>
                <a:latin typeface="DejaVu Serif"/>
                <a:cs typeface="DejaVu Serif"/>
              </a:rPr>
              <a:t>endpoints.</a:t>
            </a:r>
            <a:endParaRPr sz="140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</a:pPr>
            <a:endParaRPr sz="150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200">
              <a:latin typeface="DejaVu Serif"/>
              <a:cs typeface="DejaVu Serif"/>
            </a:endParaRPr>
          </a:p>
          <a:p>
            <a:pPr marL="12700" marR="198120">
              <a:lnSpc>
                <a:spcPts val="1550"/>
              </a:lnSpc>
              <a:spcBef>
                <a:spcPts val="5"/>
              </a:spcBef>
            </a:pPr>
            <a:r>
              <a:rPr sz="1400" spc="-125" dirty="0">
                <a:latin typeface="DejaVu Serif"/>
                <a:cs typeface="DejaVu Serif"/>
              </a:rPr>
              <a:t>After </a:t>
            </a:r>
            <a:r>
              <a:rPr sz="1400" spc="-155" dirty="0">
                <a:latin typeface="DejaVu Serif"/>
                <a:cs typeface="DejaVu Serif"/>
              </a:rPr>
              <a:t>logged </a:t>
            </a:r>
            <a:r>
              <a:rPr sz="1400" spc="-125" dirty="0">
                <a:latin typeface="DejaVu Serif"/>
                <a:cs typeface="DejaVu Serif"/>
              </a:rPr>
              <a:t>into </a:t>
            </a:r>
            <a:r>
              <a:rPr sz="1400" spc="-90" dirty="0">
                <a:latin typeface="DejaVu Serif"/>
                <a:cs typeface="DejaVu Serif"/>
              </a:rPr>
              <a:t>AWS </a:t>
            </a:r>
            <a:r>
              <a:rPr sz="1400" spc="-160" dirty="0">
                <a:latin typeface="DejaVu Serif"/>
                <a:cs typeface="DejaVu Serif"/>
              </a:rPr>
              <a:t>console, </a:t>
            </a:r>
            <a:r>
              <a:rPr sz="1400" spc="-180" dirty="0">
                <a:latin typeface="DejaVu Serif"/>
                <a:cs typeface="DejaVu Serif"/>
              </a:rPr>
              <a:t>choose </a:t>
            </a:r>
            <a:r>
              <a:rPr sz="1400" spc="-160" dirty="0">
                <a:latin typeface="DejaVu Serif"/>
                <a:cs typeface="DejaVu Serif"/>
              </a:rPr>
              <a:t>Route </a:t>
            </a:r>
            <a:r>
              <a:rPr sz="1400" spc="-195" dirty="0">
                <a:latin typeface="DejaVu Serif"/>
                <a:cs typeface="DejaVu Serif"/>
              </a:rPr>
              <a:t>53 </a:t>
            </a:r>
            <a:r>
              <a:rPr sz="1400" spc="-180" dirty="0">
                <a:latin typeface="DejaVu Serif"/>
                <a:cs typeface="DejaVu Serif"/>
              </a:rPr>
              <a:t>under </a:t>
            </a:r>
            <a:r>
              <a:rPr sz="1400" spc="-150" dirty="0">
                <a:latin typeface="DejaVu Serif"/>
                <a:cs typeface="DejaVu Serif"/>
              </a:rPr>
              <a:t>Networking </a:t>
            </a:r>
            <a:r>
              <a:rPr sz="1400" spc="-160" dirty="0">
                <a:latin typeface="DejaVu Serif"/>
                <a:cs typeface="DejaVu Serif"/>
              </a:rPr>
              <a:t>section on  </a:t>
            </a:r>
            <a:r>
              <a:rPr sz="1400" spc="-90" dirty="0">
                <a:latin typeface="DejaVu Serif"/>
                <a:cs typeface="DejaVu Serif"/>
              </a:rPr>
              <a:t>AWS </a:t>
            </a:r>
            <a:r>
              <a:rPr sz="1400" spc="-155" dirty="0">
                <a:latin typeface="DejaVu Serif"/>
                <a:cs typeface="DejaVu Serif"/>
              </a:rPr>
              <a:t>Console</a:t>
            </a:r>
            <a:r>
              <a:rPr sz="1400" spc="-110" dirty="0">
                <a:latin typeface="DejaVu Serif"/>
                <a:cs typeface="DejaVu Serif"/>
              </a:rPr>
              <a:t> </a:t>
            </a:r>
            <a:r>
              <a:rPr sz="1400" spc="-190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990725" y="2777506"/>
            <a:ext cx="3809365" cy="407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02004" y="1603619"/>
            <a:ext cx="5290820" cy="946785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4"/>
              </a:spcBef>
            </a:pPr>
            <a:r>
              <a:rPr sz="1400" spc="-95" dirty="0">
                <a:latin typeface="DejaVu Serif"/>
                <a:cs typeface="DejaVu Serif"/>
              </a:rPr>
              <a:t>In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55" dirty="0">
                <a:latin typeface="DejaVu Serif"/>
                <a:cs typeface="DejaVu Serif"/>
              </a:rPr>
              <a:t>section </a:t>
            </a:r>
            <a:r>
              <a:rPr sz="1400" spc="-165" dirty="0">
                <a:latin typeface="DejaVu Serif"/>
                <a:cs typeface="DejaVu Serif"/>
              </a:rPr>
              <a:t>below,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55" dirty="0">
                <a:latin typeface="DejaVu Serif"/>
                <a:cs typeface="DejaVu Serif"/>
              </a:rPr>
              <a:t>weight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80" dirty="0">
                <a:latin typeface="DejaVu Serif"/>
                <a:cs typeface="DejaVu Serif"/>
              </a:rPr>
              <a:t>Set</a:t>
            </a:r>
            <a:r>
              <a:rPr sz="1400" spc="-135" dirty="0">
                <a:latin typeface="DejaVu Serif"/>
                <a:cs typeface="DejaVu Serif"/>
              </a:rPr>
              <a:t> </a:t>
            </a:r>
            <a:r>
              <a:rPr sz="1400" spc="-80" dirty="0">
                <a:latin typeface="DejaVu Serif"/>
                <a:cs typeface="DejaVu Serif"/>
              </a:rPr>
              <a:t>ID.</a:t>
            </a:r>
            <a:endParaRPr sz="1400">
              <a:latin typeface="DejaVu Serif"/>
              <a:cs typeface="DejaVu Serif"/>
            </a:endParaRPr>
          </a:p>
          <a:p>
            <a:pPr marL="12700" marR="5080">
              <a:lnSpc>
                <a:spcPct val="106400"/>
              </a:lnSpc>
              <a:spcBef>
                <a:spcPts val="50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80" dirty="0">
                <a:latin typeface="DejaVu Serif"/>
                <a:cs typeface="DejaVu Serif"/>
              </a:rPr>
              <a:t>choose </a:t>
            </a:r>
            <a:r>
              <a:rPr sz="1400" spc="-165" dirty="0">
                <a:latin typeface="DejaVu Serif"/>
                <a:cs typeface="DejaVu Serif"/>
              </a:rPr>
              <a:t>yes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75" dirty="0">
                <a:latin typeface="DejaVu Serif"/>
                <a:cs typeface="DejaVu Serif"/>
              </a:rPr>
              <a:t>associate </a:t>
            </a:r>
            <a:r>
              <a:rPr sz="1400" spc="-135" dirty="0">
                <a:latin typeface="DejaVu Serif"/>
                <a:cs typeface="DejaVu Serif"/>
              </a:rPr>
              <a:t>with </a:t>
            </a:r>
            <a:r>
              <a:rPr sz="1400" spc="-155" dirty="0">
                <a:latin typeface="DejaVu Serif"/>
                <a:cs typeface="DejaVu Serif"/>
              </a:rPr>
              <a:t>health </a:t>
            </a:r>
            <a:r>
              <a:rPr sz="1400" spc="-190" dirty="0">
                <a:latin typeface="DejaVu Serif"/>
                <a:cs typeface="DejaVu Serif"/>
              </a:rPr>
              <a:t>check </a:t>
            </a:r>
            <a:r>
              <a:rPr sz="1400" spc="-170" dirty="0">
                <a:latin typeface="DejaVu Serif"/>
                <a:cs typeface="DejaVu Serif"/>
              </a:rPr>
              <a:t>which </a:t>
            </a:r>
            <a:r>
              <a:rPr sz="1400" spc="-210" dirty="0">
                <a:latin typeface="DejaVu Serif"/>
                <a:cs typeface="DejaVu Serif"/>
              </a:rPr>
              <a:t>we </a:t>
            </a:r>
            <a:r>
              <a:rPr sz="1400" spc="-180" dirty="0">
                <a:latin typeface="DejaVu Serif"/>
                <a:cs typeface="DejaVu Serif"/>
              </a:rPr>
              <a:t>created, </a:t>
            </a:r>
            <a:r>
              <a:rPr sz="1400" spc="-165" dirty="0">
                <a:latin typeface="DejaVu Serif"/>
                <a:cs typeface="DejaVu Serif"/>
              </a:rPr>
              <a:t>select  </a:t>
            </a:r>
            <a:r>
              <a:rPr sz="1400" spc="-155" dirty="0">
                <a:latin typeface="DejaVu Serif"/>
                <a:cs typeface="DejaVu Serif"/>
              </a:rPr>
              <a:t>health </a:t>
            </a:r>
            <a:r>
              <a:rPr sz="1400" spc="-195" dirty="0">
                <a:latin typeface="DejaVu Serif"/>
                <a:cs typeface="DejaVu Serif"/>
              </a:rPr>
              <a:t>check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70" dirty="0">
                <a:latin typeface="DejaVu Serif"/>
                <a:cs typeface="DejaVu Serif"/>
              </a:rPr>
              <a:t>the 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60" dirty="0">
                <a:latin typeface="DejaVu Serif"/>
                <a:cs typeface="DejaVu Serif"/>
              </a:rPr>
              <a:t>after </a:t>
            </a:r>
            <a:r>
              <a:rPr sz="1400" spc="-150" dirty="0">
                <a:latin typeface="DejaVu Serif"/>
                <a:cs typeface="DejaVu Serif"/>
              </a:rPr>
              <a:t>specifying </a:t>
            </a:r>
            <a:r>
              <a:rPr sz="1400" spc="-114" dirty="0">
                <a:latin typeface="DejaVu Serif"/>
                <a:cs typeface="DejaVu Serif"/>
              </a:rPr>
              <a:t>all </a:t>
            </a:r>
            <a:r>
              <a:rPr sz="1400" spc="-145" dirty="0">
                <a:latin typeface="DejaVu Serif"/>
                <a:cs typeface="DejaVu Serif"/>
              </a:rPr>
              <a:t>options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</a:t>
            </a:r>
            <a:r>
              <a:rPr sz="1400" spc="-150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2004" y="7055485"/>
            <a:ext cx="5724525" cy="1174115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45"/>
              </a:spcBef>
            </a:pPr>
            <a:r>
              <a:rPr sz="1400" spc="-114" dirty="0">
                <a:latin typeface="DejaVu Serif"/>
                <a:cs typeface="DejaVu Serif"/>
              </a:rPr>
              <a:t>First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60" dirty="0">
                <a:latin typeface="DejaVu Serif"/>
                <a:cs typeface="DejaVu Serif"/>
              </a:rPr>
              <a:t>health </a:t>
            </a:r>
            <a:r>
              <a:rPr sz="1400" spc="-190" dirty="0">
                <a:latin typeface="DejaVu Serif"/>
                <a:cs typeface="DejaVu Serif"/>
              </a:rPr>
              <a:t>check </a:t>
            </a:r>
            <a:r>
              <a:rPr sz="1400" spc="-140" dirty="0">
                <a:latin typeface="DejaVu Serif"/>
                <a:cs typeface="DejaVu Serif"/>
              </a:rPr>
              <a:t>for </a:t>
            </a:r>
            <a:r>
              <a:rPr sz="1400" spc="-130" dirty="0">
                <a:latin typeface="DejaVu Serif"/>
                <a:cs typeface="DejaVu Serif"/>
              </a:rPr>
              <a:t>this </a:t>
            </a:r>
            <a:r>
              <a:rPr sz="1400" spc="-160" dirty="0">
                <a:latin typeface="DejaVu Serif"/>
                <a:cs typeface="DejaVu Serif"/>
              </a:rPr>
              <a:t>server </a:t>
            </a:r>
            <a:r>
              <a:rPr sz="1400" spc="-195" dirty="0">
                <a:latin typeface="DejaVu Serif"/>
                <a:cs typeface="DejaVu Serif"/>
              </a:rPr>
              <a:t>as</a:t>
            </a:r>
            <a:r>
              <a:rPr sz="1400" spc="-70" dirty="0">
                <a:latin typeface="DejaVu Serif"/>
                <a:cs typeface="DejaVu Serif"/>
              </a:rPr>
              <a:t> </a:t>
            </a:r>
            <a:r>
              <a:rPr sz="1400" spc="-140" dirty="0">
                <a:latin typeface="DejaVu Serif"/>
                <a:cs typeface="DejaVu Serif"/>
              </a:rPr>
              <a:t>well.</a:t>
            </a:r>
            <a:endParaRPr sz="1400">
              <a:latin typeface="DejaVu Serif"/>
              <a:cs typeface="DejaVu Serif"/>
            </a:endParaRPr>
          </a:p>
          <a:p>
            <a:pPr marL="12700" marR="77470">
              <a:lnSpc>
                <a:spcPts val="1810"/>
              </a:lnSpc>
              <a:spcBef>
                <a:spcPts val="50"/>
              </a:spcBef>
            </a:pPr>
            <a:r>
              <a:rPr sz="1350" spc="-120" dirty="0">
                <a:latin typeface="DejaVu Serif"/>
                <a:cs typeface="DejaVu Serif"/>
              </a:rPr>
              <a:t>Then </a:t>
            </a:r>
            <a:r>
              <a:rPr sz="1350" spc="-175" dirty="0">
                <a:latin typeface="DejaVu Serif"/>
                <a:cs typeface="DejaVu Serif"/>
              </a:rPr>
              <a:t>create </a:t>
            </a:r>
            <a:r>
              <a:rPr sz="1350" spc="-160" dirty="0">
                <a:latin typeface="DejaVu Serif"/>
                <a:cs typeface="DejaVu Serif"/>
              </a:rPr>
              <a:t>the </a:t>
            </a:r>
            <a:r>
              <a:rPr sz="1350" spc="-204" dirty="0">
                <a:latin typeface="DejaVu Serif"/>
                <a:cs typeface="DejaVu Serif"/>
              </a:rPr>
              <a:t>same </a:t>
            </a:r>
            <a:r>
              <a:rPr sz="1350" spc="-185" dirty="0">
                <a:latin typeface="DejaVu Serif"/>
                <a:cs typeface="DejaVu Serif"/>
              </a:rPr>
              <a:t>www </a:t>
            </a:r>
            <a:r>
              <a:rPr sz="1350" spc="-165" dirty="0">
                <a:latin typeface="DejaVu Serif"/>
                <a:cs typeface="DejaVu Serif"/>
              </a:rPr>
              <a:t>record </a:t>
            </a:r>
            <a:r>
              <a:rPr sz="1350" spc="-130" dirty="0">
                <a:latin typeface="DejaVu Serif"/>
                <a:cs typeface="DejaVu Serif"/>
              </a:rPr>
              <a:t>with </a:t>
            </a:r>
            <a:r>
              <a:rPr sz="1350" spc="-210" dirty="0">
                <a:latin typeface="DejaVu Serif"/>
                <a:cs typeface="DejaVu Serif"/>
              </a:rPr>
              <a:t>same </a:t>
            </a:r>
            <a:r>
              <a:rPr sz="1350" spc="-160" dirty="0">
                <a:latin typeface="DejaVu Serif"/>
                <a:cs typeface="DejaVu Serif"/>
              </a:rPr>
              <a:t>record </a:t>
            </a:r>
            <a:r>
              <a:rPr sz="1350" spc="-114" dirty="0">
                <a:latin typeface="DejaVu Serif"/>
                <a:cs typeface="DejaVu Serif"/>
              </a:rPr>
              <a:t>Type </a:t>
            </a:r>
            <a:r>
              <a:rPr sz="1350" spc="-190" dirty="0">
                <a:latin typeface="DejaVu Serif"/>
                <a:cs typeface="DejaVu Serif"/>
              </a:rPr>
              <a:t>as </a:t>
            </a:r>
            <a:r>
              <a:rPr sz="1350" spc="-45" dirty="0">
                <a:latin typeface="DejaVu Serif"/>
                <a:cs typeface="DejaVu Serif"/>
              </a:rPr>
              <a:t>A </a:t>
            </a:r>
            <a:r>
              <a:rPr sz="1350" spc="-150" dirty="0">
                <a:latin typeface="DejaVu Serif"/>
                <a:cs typeface="DejaVu Serif"/>
              </a:rPr>
              <a:t>provide </a:t>
            </a:r>
            <a:r>
              <a:rPr sz="1350" spc="-160" dirty="0">
                <a:latin typeface="DejaVu Serif"/>
                <a:cs typeface="DejaVu Serif"/>
              </a:rPr>
              <a:t>another  </a:t>
            </a:r>
            <a:r>
              <a:rPr sz="1350" spc="-155" dirty="0">
                <a:latin typeface="DejaVu Serif"/>
                <a:cs typeface="DejaVu Serif"/>
              </a:rPr>
              <a:t>server </a:t>
            </a:r>
            <a:r>
              <a:rPr sz="1350" spc="-55" dirty="0">
                <a:latin typeface="DejaVu Serif"/>
                <a:cs typeface="DejaVu Serif"/>
              </a:rPr>
              <a:t>IP </a:t>
            </a:r>
            <a:r>
              <a:rPr sz="1350" spc="-180" dirty="0">
                <a:latin typeface="DejaVu Serif"/>
                <a:cs typeface="DejaVu Serif"/>
              </a:rPr>
              <a:t>address </a:t>
            </a:r>
            <a:r>
              <a:rPr sz="1350" spc="-120" dirty="0">
                <a:latin typeface="DejaVu Serif"/>
                <a:cs typeface="DejaVu Serif"/>
              </a:rPr>
              <a:t>in </a:t>
            </a:r>
            <a:r>
              <a:rPr sz="1350" spc="-160" dirty="0">
                <a:latin typeface="DejaVu Serif"/>
                <a:cs typeface="DejaVu Serif"/>
              </a:rPr>
              <a:t>the </a:t>
            </a:r>
            <a:r>
              <a:rPr sz="1350" spc="-150" dirty="0">
                <a:latin typeface="DejaVu Serif"/>
                <a:cs typeface="DejaVu Serif"/>
              </a:rPr>
              <a:t>Value </a:t>
            </a:r>
            <a:r>
              <a:rPr sz="1350" spc="-105" dirty="0">
                <a:latin typeface="DejaVu Serif"/>
                <a:cs typeface="DejaVu Serif"/>
              </a:rPr>
              <a:t>text </a:t>
            </a:r>
            <a:r>
              <a:rPr sz="1350" spc="-135" dirty="0">
                <a:latin typeface="DejaVu Serif"/>
                <a:cs typeface="DejaVu Serif"/>
              </a:rPr>
              <a:t>field </a:t>
            </a:r>
            <a:r>
              <a:rPr sz="1350" spc="-190" dirty="0">
                <a:latin typeface="DejaVu Serif"/>
                <a:cs typeface="DejaVu Serif"/>
              </a:rPr>
              <a:t>and </a:t>
            </a:r>
            <a:r>
              <a:rPr sz="1350" spc="-175" dirty="0">
                <a:latin typeface="DejaVu Serif"/>
                <a:cs typeface="DejaVu Serif"/>
              </a:rPr>
              <a:t>choose </a:t>
            </a:r>
            <a:r>
              <a:rPr sz="1350" spc="-125" dirty="0">
                <a:latin typeface="DejaVu Serif"/>
                <a:cs typeface="DejaVu Serif"/>
              </a:rPr>
              <a:t>Routing </a:t>
            </a:r>
            <a:r>
              <a:rPr sz="1350" spc="-130" dirty="0">
                <a:latin typeface="DejaVu Serif"/>
                <a:cs typeface="DejaVu Serif"/>
              </a:rPr>
              <a:t>policy </a:t>
            </a:r>
            <a:r>
              <a:rPr sz="1350" spc="-190" dirty="0">
                <a:latin typeface="DejaVu Serif"/>
                <a:cs typeface="DejaVu Serif"/>
              </a:rPr>
              <a:t>as</a:t>
            </a:r>
            <a:r>
              <a:rPr sz="1350" spc="-25" dirty="0">
                <a:latin typeface="DejaVu Serif"/>
                <a:cs typeface="DejaVu Serif"/>
              </a:rPr>
              <a:t> </a:t>
            </a:r>
            <a:r>
              <a:rPr sz="1350" spc="-135" dirty="0">
                <a:latin typeface="DejaVu Serif"/>
                <a:cs typeface="DejaVu Serif"/>
              </a:rPr>
              <a:t>Weighted.</a:t>
            </a:r>
            <a:endParaRPr sz="1350">
              <a:latin typeface="DejaVu Serif"/>
              <a:cs typeface="DejaVu Serif"/>
            </a:endParaRPr>
          </a:p>
          <a:p>
            <a:pPr marL="12700" marR="5080">
              <a:lnSpc>
                <a:spcPts val="1810"/>
              </a:lnSpc>
              <a:spcBef>
                <a:spcPts val="15"/>
              </a:spcBef>
            </a:pPr>
            <a:r>
              <a:rPr sz="1350" spc="-160" dirty="0">
                <a:latin typeface="DejaVu Serif"/>
                <a:cs typeface="DejaVu Serif"/>
              </a:rPr>
              <a:t>Under </a:t>
            </a:r>
            <a:r>
              <a:rPr sz="1350" spc="-135" dirty="0">
                <a:latin typeface="DejaVu Serif"/>
                <a:cs typeface="DejaVu Serif"/>
              </a:rPr>
              <a:t>Weighted </a:t>
            </a:r>
            <a:r>
              <a:rPr sz="1350" spc="-130" dirty="0">
                <a:latin typeface="DejaVu Serif"/>
                <a:cs typeface="DejaVu Serif"/>
              </a:rPr>
              <a:t>policy </a:t>
            </a:r>
            <a:r>
              <a:rPr sz="1350" spc="-155" dirty="0">
                <a:latin typeface="DejaVu Serif"/>
                <a:cs typeface="DejaVu Serif"/>
              </a:rPr>
              <a:t>specify </a:t>
            </a:r>
            <a:r>
              <a:rPr sz="1350" spc="-114" dirty="0">
                <a:latin typeface="DejaVu Serif"/>
                <a:cs typeface="DejaVu Serif"/>
              </a:rPr>
              <a:t>Weight </a:t>
            </a:r>
            <a:r>
              <a:rPr sz="1350" spc="-190" dirty="0">
                <a:latin typeface="DejaVu Serif"/>
                <a:cs typeface="DejaVu Serif"/>
              </a:rPr>
              <a:t>as </a:t>
            </a:r>
            <a:r>
              <a:rPr sz="1350" spc="-185" dirty="0">
                <a:latin typeface="DejaVu Serif"/>
                <a:cs typeface="DejaVu Serif"/>
              </a:rPr>
              <a:t>3 and </a:t>
            </a:r>
            <a:r>
              <a:rPr sz="1350" spc="-180" dirty="0">
                <a:latin typeface="DejaVu Serif"/>
                <a:cs typeface="DejaVu Serif"/>
              </a:rPr>
              <a:t>Set </a:t>
            </a:r>
            <a:r>
              <a:rPr sz="1350" spc="-45" dirty="0">
                <a:latin typeface="DejaVu Serif"/>
                <a:cs typeface="DejaVu Serif"/>
              </a:rPr>
              <a:t>ID </a:t>
            </a:r>
            <a:r>
              <a:rPr sz="1350" spc="-190" dirty="0">
                <a:latin typeface="DejaVu Serif"/>
                <a:cs typeface="DejaVu Serif"/>
              </a:rPr>
              <a:t>as </a:t>
            </a:r>
            <a:r>
              <a:rPr sz="1350" spc="-185" dirty="0">
                <a:latin typeface="DejaVu Serif"/>
                <a:cs typeface="DejaVu Serif"/>
              </a:rPr>
              <a:t>2 </a:t>
            </a:r>
            <a:r>
              <a:rPr sz="1350" spc="-190" dirty="0">
                <a:latin typeface="DejaVu Serif"/>
                <a:cs typeface="DejaVu Serif"/>
              </a:rPr>
              <a:t>as </a:t>
            </a:r>
            <a:r>
              <a:rPr sz="1350" spc="-85" dirty="0">
                <a:latin typeface="DejaVu Serif"/>
                <a:cs typeface="DejaVu Serif"/>
              </a:rPr>
              <a:t>it </a:t>
            </a:r>
            <a:r>
              <a:rPr sz="1350" spc="-125" dirty="0">
                <a:latin typeface="DejaVu Serif"/>
                <a:cs typeface="DejaVu Serif"/>
              </a:rPr>
              <a:t>is </a:t>
            </a:r>
            <a:r>
              <a:rPr sz="1350" spc="-180" dirty="0">
                <a:latin typeface="DejaVu Serif"/>
                <a:cs typeface="DejaVu Serif"/>
              </a:rPr>
              <a:t>second </a:t>
            </a:r>
            <a:r>
              <a:rPr sz="1350" spc="-155" dirty="0">
                <a:latin typeface="DejaVu Serif"/>
                <a:cs typeface="DejaVu Serif"/>
              </a:rPr>
              <a:t>server.  </a:t>
            </a:r>
            <a:r>
              <a:rPr sz="1350" spc="-120" dirty="0">
                <a:latin typeface="DejaVu Serif"/>
                <a:cs typeface="DejaVu Serif"/>
              </a:rPr>
              <a:t>Then </a:t>
            </a:r>
            <a:r>
              <a:rPr sz="1350" spc="-175" dirty="0">
                <a:latin typeface="DejaVu Serif"/>
                <a:cs typeface="DejaVu Serif"/>
              </a:rPr>
              <a:t>choose </a:t>
            </a:r>
            <a:r>
              <a:rPr sz="1350" spc="-150" dirty="0">
                <a:latin typeface="DejaVu Serif"/>
                <a:cs typeface="DejaVu Serif"/>
              </a:rPr>
              <a:t>health </a:t>
            </a:r>
            <a:r>
              <a:rPr sz="1350" spc="-185" dirty="0">
                <a:latin typeface="DejaVu Serif"/>
                <a:cs typeface="DejaVu Serif"/>
              </a:rPr>
              <a:t>check </a:t>
            </a:r>
            <a:r>
              <a:rPr sz="1350" spc="-160" dirty="0">
                <a:latin typeface="DejaVu Serif"/>
                <a:cs typeface="DejaVu Serif"/>
              </a:rPr>
              <a:t>which </a:t>
            </a:r>
            <a:r>
              <a:rPr sz="1350" spc="-175" dirty="0">
                <a:latin typeface="DejaVu Serif"/>
                <a:cs typeface="DejaVu Serif"/>
              </a:rPr>
              <a:t>created </a:t>
            </a:r>
            <a:r>
              <a:rPr sz="1350" spc="-135" dirty="0">
                <a:latin typeface="DejaVu Serif"/>
                <a:cs typeface="DejaVu Serif"/>
              </a:rPr>
              <a:t>for </a:t>
            </a:r>
            <a:r>
              <a:rPr sz="1350" spc="-120" dirty="0">
                <a:latin typeface="DejaVu Serif"/>
                <a:cs typeface="DejaVu Serif"/>
              </a:rPr>
              <a:t>this </a:t>
            </a:r>
            <a:r>
              <a:rPr sz="1350" spc="-190" dirty="0">
                <a:latin typeface="DejaVu Serif"/>
                <a:cs typeface="DejaVu Serif"/>
              </a:rPr>
              <a:t>and </a:t>
            </a:r>
            <a:r>
              <a:rPr sz="1350" spc="-140" dirty="0">
                <a:latin typeface="DejaVu Serif"/>
                <a:cs typeface="DejaVu Serif"/>
              </a:rPr>
              <a:t>click </a:t>
            </a:r>
            <a:r>
              <a:rPr sz="1350" spc="-175" dirty="0">
                <a:latin typeface="DejaVu Serif"/>
                <a:cs typeface="DejaVu Serif"/>
              </a:rPr>
              <a:t>create </a:t>
            </a:r>
            <a:r>
              <a:rPr sz="1350" spc="-114" dirty="0">
                <a:latin typeface="DejaVu Serif"/>
                <a:cs typeface="DejaVu Serif"/>
              </a:rPr>
              <a:t>to </a:t>
            </a:r>
            <a:r>
              <a:rPr sz="1350" spc="-175" dirty="0">
                <a:latin typeface="DejaVu Serif"/>
                <a:cs typeface="DejaVu Serif"/>
              </a:rPr>
              <a:t>create</a:t>
            </a:r>
            <a:r>
              <a:rPr sz="1350" spc="-125" dirty="0">
                <a:latin typeface="DejaVu Serif"/>
                <a:cs typeface="DejaVu Serif"/>
              </a:rPr>
              <a:t> </a:t>
            </a:r>
            <a:r>
              <a:rPr sz="1350" spc="-160" dirty="0">
                <a:latin typeface="DejaVu Serif"/>
                <a:cs typeface="DejaVu Serif"/>
              </a:rPr>
              <a:t>record.</a:t>
            </a:r>
            <a:endParaRPr sz="135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61669" y="1523365"/>
            <a:ext cx="7104380" cy="9144635"/>
            <a:chOff x="661669" y="914361"/>
            <a:chExt cx="7104380" cy="9144635"/>
          </a:xfrm>
        </p:grpSpPr>
        <p:sp>
          <p:nvSpPr>
            <p:cNvPr id="3" name="object 3"/>
            <p:cNvSpPr/>
            <p:nvPr/>
          </p:nvSpPr>
          <p:spPr>
            <a:xfrm>
              <a:off x="661669" y="914361"/>
              <a:ext cx="6526530" cy="867054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862455" y="5633719"/>
              <a:ext cx="4066540" cy="325691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5078108"/>
            <a:ext cx="5854065" cy="93726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06700"/>
              </a:lnSpc>
              <a:spcBef>
                <a:spcPts val="105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215" dirty="0">
                <a:latin typeface="DejaVu Serif"/>
                <a:cs typeface="DejaVu Serif"/>
              </a:rPr>
              <a:t>same </a:t>
            </a:r>
            <a:r>
              <a:rPr sz="1400" spc="-190" dirty="0">
                <a:latin typeface="DejaVu Serif"/>
                <a:cs typeface="DejaVu Serif"/>
              </a:rPr>
              <a:t>www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35" dirty="0">
                <a:latin typeface="DejaVu Serif"/>
                <a:cs typeface="DejaVu Serif"/>
              </a:rPr>
              <a:t>with </a:t>
            </a:r>
            <a:r>
              <a:rPr sz="1400" spc="-215" dirty="0">
                <a:latin typeface="DejaVu Serif"/>
                <a:cs typeface="DejaVu Serif"/>
              </a:rPr>
              <a:t>same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50" dirty="0">
                <a:latin typeface="DejaVu Serif"/>
                <a:cs typeface="DejaVu Serif"/>
              </a:rPr>
              <a:t>A </a:t>
            </a:r>
            <a:r>
              <a:rPr sz="1400" spc="-155" dirty="0">
                <a:latin typeface="DejaVu Serif"/>
                <a:cs typeface="DejaVu Serif"/>
              </a:rPr>
              <a:t>provide </a:t>
            </a:r>
            <a:r>
              <a:rPr sz="1400" spc="-165" dirty="0">
                <a:latin typeface="DejaVu Serif"/>
                <a:cs typeface="DejaVu Serif"/>
              </a:rPr>
              <a:t>another  </a:t>
            </a:r>
            <a:r>
              <a:rPr sz="1400" spc="-160" dirty="0">
                <a:latin typeface="DejaVu Serif"/>
                <a:cs typeface="DejaVu Serif"/>
              </a:rPr>
              <a:t>server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85" dirty="0">
                <a:latin typeface="DejaVu Serif"/>
                <a:cs typeface="DejaVu Serif"/>
              </a:rPr>
              <a:t>address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55" dirty="0">
                <a:latin typeface="DejaVu Serif"/>
                <a:cs typeface="DejaVu Serif"/>
              </a:rPr>
              <a:t>Value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5" dirty="0">
                <a:latin typeface="DejaVu Serif"/>
                <a:cs typeface="DejaVu Serif"/>
              </a:rPr>
              <a:t>field</a:t>
            </a:r>
            <a:r>
              <a:rPr sz="1400" spc="155" dirty="0">
                <a:latin typeface="DejaVu Serif"/>
                <a:cs typeface="DejaVu Serif"/>
              </a:rPr>
              <a:t>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35" dirty="0">
                <a:latin typeface="DejaVu Serif"/>
                <a:cs typeface="DejaVu Serif"/>
              </a:rPr>
              <a:t>Routing policy </a:t>
            </a:r>
            <a:r>
              <a:rPr sz="1400" spc="-200" dirty="0">
                <a:latin typeface="DejaVu Serif"/>
                <a:cs typeface="DejaVu Serif"/>
              </a:rPr>
              <a:t>as  </a:t>
            </a:r>
            <a:r>
              <a:rPr sz="1400" spc="-140" dirty="0">
                <a:latin typeface="DejaVu Serif"/>
                <a:cs typeface="DejaVu Serif"/>
              </a:rPr>
              <a:t>Weighted. </a:t>
            </a:r>
            <a:r>
              <a:rPr sz="1400" spc="-165" dirty="0">
                <a:latin typeface="DejaVu Serif"/>
                <a:cs typeface="DejaVu Serif"/>
              </a:rPr>
              <a:t>Under </a:t>
            </a:r>
            <a:r>
              <a:rPr sz="1400" spc="-145" dirty="0">
                <a:latin typeface="DejaVu Serif"/>
                <a:cs typeface="DejaVu Serif"/>
              </a:rPr>
              <a:t>Weighted </a:t>
            </a:r>
            <a:r>
              <a:rPr sz="1400" spc="-135" dirty="0">
                <a:latin typeface="DejaVu Serif"/>
                <a:cs typeface="DejaVu Serif"/>
              </a:rPr>
              <a:t>policy </a:t>
            </a:r>
            <a:r>
              <a:rPr sz="1400" spc="-165" dirty="0">
                <a:latin typeface="DejaVu Serif"/>
                <a:cs typeface="DejaVu Serif"/>
              </a:rPr>
              <a:t>specify </a:t>
            </a:r>
            <a:r>
              <a:rPr sz="1400" spc="-120" dirty="0">
                <a:latin typeface="DejaVu Serif"/>
                <a:cs typeface="DejaVu Serif"/>
              </a:rPr>
              <a:t>Weight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90" dirty="0">
                <a:latin typeface="DejaVu Serif"/>
                <a:cs typeface="DejaVu Serif"/>
              </a:rPr>
              <a:t>1 and Set </a:t>
            </a:r>
            <a:r>
              <a:rPr sz="1400" spc="-45" dirty="0">
                <a:latin typeface="DejaVu Serif"/>
                <a:cs typeface="DejaVu Serif"/>
              </a:rPr>
              <a:t>ID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90" dirty="0">
                <a:latin typeface="DejaVu Serif"/>
                <a:cs typeface="DejaVu Serif"/>
              </a:rPr>
              <a:t>3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90" dirty="0">
                <a:latin typeface="DejaVu Serif"/>
                <a:cs typeface="DejaVu Serif"/>
              </a:rPr>
              <a:t>it </a:t>
            </a:r>
            <a:r>
              <a:rPr sz="1400" spc="-130" dirty="0">
                <a:latin typeface="DejaVu Serif"/>
                <a:cs typeface="DejaVu Serif"/>
              </a:rPr>
              <a:t>is  third </a:t>
            </a:r>
            <a:r>
              <a:rPr sz="1400" spc="-160" dirty="0">
                <a:latin typeface="DejaVu Serif"/>
                <a:cs typeface="DejaVu Serif"/>
              </a:rPr>
              <a:t>server. </a:t>
            </a: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80" dirty="0">
                <a:latin typeface="DejaVu Serif"/>
                <a:cs typeface="DejaVu Serif"/>
              </a:rPr>
              <a:t>create</a:t>
            </a:r>
            <a:r>
              <a:rPr sz="1400" spc="-45" dirty="0">
                <a:latin typeface="DejaVu Serif"/>
                <a:cs typeface="DejaVu Serif"/>
              </a:rPr>
              <a:t>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2169973"/>
            <a:ext cx="5550535" cy="14293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" y="8001636"/>
            <a:ext cx="5981700" cy="15233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1463956"/>
            <a:ext cx="5335270" cy="477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5800"/>
              </a:lnSpc>
              <a:spcBef>
                <a:spcPts val="100"/>
              </a:spcBef>
            </a:pPr>
            <a:r>
              <a:rPr sz="1400" spc="-180" dirty="0">
                <a:latin typeface="DejaVu Serif"/>
                <a:cs typeface="DejaVu Serif"/>
              </a:rPr>
              <a:t>Once </a:t>
            </a:r>
            <a:r>
              <a:rPr sz="1400" spc="-185" dirty="0">
                <a:latin typeface="DejaVu Serif"/>
                <a:cs typeface="DejaVu Serif"/>
              </a:rPr>
              <a:t>created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95" dirty="0">
                <a:latin typeface="DejaVu Serif"/>
                <a:cs typeface="DejaVu Serif"/>
              </a:rPr>
              <a:t>can </a:t>
            </a:r>
            <a:r>
              <a:rPr sz="1400" spc="-215" dirty="0">
                <a:latin typeface="DejaVu Serif"/>
                <a:cs typeface="DejaVu Serif"/>
              </a:rPr>
              <a:t>see </a:t>
            </a:r>
            <a:r>
              <a:rPr sz="1400" spc="-220" dirty="0">
                <a:latin typeface="DejaVu Serif"/>
                <a:cs typeface="DejaVu Serif"/>
              </a:rPr>
              <a:t>same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50" dirty="0">
                <a:latin typeface="DejaVu Serif"/>
                <a:cs typeface="DejaVu Serif"/>
              </a:rPr>
              <a:t>type </a:t>
            </a:r>
            <a:r>
              <a:rPr sz="1400" spc="-140" dirty="0">
                <a:latin typeface="DejaVu Serif"/>
                <a:cs typeface="DejaVu Serif"/>
              </a:rPr>
              <a:t>of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pointed </a:t>
            </a:r>
            <a:r>
              <a:rPr sz="1400" spc="-125" dirty="0">
                <a:latin typeface="DejaVu Serif"/>
                <a:cs typeface="DejaVu Serif"/>
              </a:rPr>
              <a:t>to  </a:t>
            </a:r>
            <a:r>
              <a:rPr sz="1400" spc="-155" dirty="0">
                <a:latin typeface="DejaVu Serif"/>
                <a:cs typeface="DejaVu Serif"/>
              </a:rPr>
              <a:t>different </a:t>
            </a:r>
            <a:r>
              <a:rPr sz="1400" spc="-165" dirty="0">
                <a:latin typeface="DejaVu Serif"/>
                <a:cs typeface="DejaVu Serif"/>
              </a:rPr>
              <a:t>servers </a:t>
            </a:r>
            <a:r>
              <a:rPr sz="1400" spc="-55" dirty="0">
                <a:latin typeface="DejaVu Serif"/>
                <a:cs typeface="DejaVu Serif"/>
              </a:rPr>
              <a:t>IP</a:t>
            </a:r>
            <a:r>
              <a:rPr sz="1400" spc="5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Addresses.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4256812"/>
            <a:ext cx="5916930" cy="3288665"/>
          </a:xfrm>
          <a:prstGeom prst="rect">
            <a:avLst/>
          </a:prstGeom>
        </p:spPr>
        <p:txBody>
          <a:bodyPr vert="horz" wrap="square" lIns="0" tIns="304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400" b="1" spc="-190" dirty="0">
                <a:latin typeface="DejaVu Sans"/>
                <a:cs typeface="DejaVu Sans"/>
              </a:rPr>
              <a:t>Latency </a:t>
            </a:r>
            <a:r>
              <a:rPr sz="1400" b="1" spc="-175" dirty="0">
                <a:latin typeface="DejaVu Sans"/>
                <a:cs typeface="DejaVu Sans"/>
              </a:rPr>
              <a:t>Routing</a:t>
            </a:r>
            <a:r>
              <a:rPr sz="1400" b="1" spc="-55" dirty="0">
                <a:latin typeface="DejaVu Sans"/>
                <a:cs typeface="DejaVu Sans"/>
              </a:rPr>
              <a:t> </a:t>
            </a:r>
            <a:r>
              <a:rPr sz="1400" b="1" spc="-155" dirty="0">
                <a:latin typeface="DejaVu Sans"/>
                <a:cs typeface="DejaVu Sans"/>
              </a:rPr>
              <a:t>Policy:</a:t>
            </a:r>
            <a:endParaRPr sz="1400">
              <a:latin typeface="DejaVu Sans"/>
              <a:cs typeface="DejaVu Sans"/>
            </a:endParaRPr>
          </a:p>
          <a:p>
            <a:pPr marL="12700" marR="5080">
              <a:lnSpc>
                <a:spcPct val="106900"/>
              </a:lnSpc>
              <a:spcBef>
                <a:spcPts val="30"/>
              </a:spcBef>
            </a:pPr>
            <a:r>
              <a:rPr sz="1400" spc="-175" dirty="0">
                <a:latin typeface="DejaVu Serif"/>
                <a:cs typeface="DejaVu Serif"/>
              </a:rPr>
              <a:t>Use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55" dirty="0">
                <a:latin typeface="DejaVu Serif"/>
                <a:cs typeface="DejaVu Serif"/>
              </a:rPr>
              <a:t>latency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90" dirty="0">
                <a:latin typeface="DejaVu Serif"/>
                <a:cs typeface="DejaVu Serif"/>
              </a:rPr>
              <a:t>when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85" dirty="0">
                <a:latin typeface="DejaVu Serif"/>
                <a:cs typeface="DejaVu Serif"/>
              </a:rPr>
              <a:t>have </a:t>
            </a:r>
            <a:r>
              <a:rPr sz="1400" spc="-175" dirty="0">
                <a:latin typeface="DejaVu Serif"/>
                <a:cs typeface="DejaVu Serif"/>
              </a:rPr>
              <a:t>resources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45" dirty="0">
                <a:latin typeface="DejaVu Serif"/>
                <a:cs typeface="DejaVu Serif"/>
              </a:rPr>
              <a:t>multiple </a:t>
            </a:r>
            <a:r>
              <a:rPr sz="1400" spc="-160" dirty="0">
                <a:latin typeface="DejaVu Serif"/>
                <a:cs typeface="DejaVu Serif"/>
              </a:rPr>
              <a:t>Amazon </a:t>
            </a:r>
            <a:r>
              <a:rPr sz="1400" spc="-155" dirty="0">
                <a:latin typeface="DejaVu Serif"/>
                <a:cs typeface="DejaVu Serif"/>
              </a:rPr>
              <a:t>EC2  </a:t>
            </a:r>
            <a:r>
              <a:rPr sz="1400" spc="-180" dirty="0">
                <a:latin typeface="DejaVu Serif"/>
                <a:cs typeface="DejaVu Serif"/>
              </a:rPr>
              <a:t>data </a:t>
            </a:r>
            <a:r>
              <a:rPr sz="1400" spc="-170" dirty="0">
                <a:latin typeface="DejaVu Serif"/>
                <a:cs typeface="DejaVu Serif"/>
              </a:rPr>
              <a:t>centers </a:t>
            </a:r>
            <a:r>
              <a:rPr sz="1400" spc="-145" dirty="0">
                <a:latin typeface="DejaVu Serif"/>
                <a:cs typeface="DejaVu Serif"/>
              </a:rPr>
              <a:t>that </a:t>
            </a:r>
            <a:r>
              <a:rPr sz="1400" spc="-170" dirty="0">
                <a:latin typeface="DejaVu Serif"/>
                <a:cs typeface="DejaVu Serif"/>
              </a:rPr>
              <a:t>perform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220" dirty="0">
                <a:latin typeface="DejaVu Serif"/>
                <a:cs typeface="DejaVu Serif"/>
              </a:rPr>
              <a:t>same </a:t>
            </a:r>
            <a:r>
              <a:rPr sz="1400" spc="-150" dirty="0">
                <a:latin typeface="DejaVu Serif"/>
                <a:cs typeface="DejaVu Serif"/>
              </a:rPr>
              <a:t>function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65" dirty="0">
                <a:latin typeface="DejaVu Serif"/>
                <a:cs typeface="DejaVu Serif"/>
              </a:rPr>
              <a:t>want </a:t>
            </a:r>
            <a:r>
              <a:rPr sz="1400" spc="-160" dirty="0">
                <a:latin typeface="DejaVu Serif"/>
                <a:cs typeface="DejaVu Serif"/>
              </a:rPr>
              <a:t>Amazon </a:t>
            </a:r>
            <a:r>
              <a:rPr sz="1400" spc="-155" dirty="0">
                <a:latin typeface="DejaVu Serif"/>
                <a:cs typeface="DejaVu Serif"/>
              </a:rPr>
              <a:t>Route </a:t>
            </a:r>
            <a:r>
              <a:rPr sz="1400" spc="-190" dirty="0">
                <a:latin typeface="DejaVu Serif"/>
                <a:cs typeface="DejaVu Serif"/>
              </a:rPr>
              <a:t>53 </a:t>
            </a:r>
            <a:r>
              <a:rPr sz="1400" spc="-125" dirty="0">
                <a:latin typeface="DejaVu Serif"/>
                <a:cs typeface="DejaVu Serif"/>
              </a:rPr>
              <a:t>to  </a:t>
            </a:r>
            <a:r>
              <a:rPr sz="1400" spc="-175" dirty="0">
                <a:latin typeface="DejaVu Serif"/>
                <a:cs typeface="DejaVu Serif"/>
              </a:rPr>
              <a:t>respond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55" dirty="0">
                <a:latin typeface="DejaVu Serif"/>
                <a:cs typeface="DejaVu Serif"/>
              </a:rPr>
              <a:t>DNS </a:t>
            </a:r>
            <a:r>
              <a:rPr sz="1400" spc="-180" dirty="0">
                <a:latin typeface="DejaVu Serif"/>
                <a:cs typeface="DejaVu Serif"/>
              </a:rPr>
              <a:t>queries </a:t>
            </a:r>
            <a:r>
              <a:rPr sz="1400" spc="-135" dirty="0">
                <a:latin typeface="DejaVu Serif"/>
                <a:cs typeface="DejaVu Serif"/>
              </a:rPr>
              <a:t>with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75" dirty="0">
                <a:latin typeface="DejaVu Serif"/>
                <a:cs typeface="DejaVu Serif"/>
              </a:rPr>
              <a:t>resources </a:t>
            </a:r>
            <a:r>
              <a:rPr sz="1400" spc="-145" dirty="0">
                <a:latin typeface="DejaVu Serif"/>
                <a:cs typeface="DejaVu Serif"/>
              </a:rPr>
              <a:t>that </a:t>
            </a:r>
            <a:r>
              <a:rPr sz="1400" spc="-155" dirty="0">
                <a:latin typeface="DejaVu Serif"/>
                <a:cs typeface="DejaVu Serif"/>
              </a:rPr>
              <a:t>provide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75" dirty="0">
                <a:latin typeface="DejaVu Serif"/>
                <a:cs typeface="DejaVu Serif"/>
              </a:rPr>
              <a:t>best </a:t>
            </a:r>
            <a:r>
              <a:rPr sz="1400" spc="-150" dirty="0">
                <a:latin typeface="DejaVu Serif"/>
                <a:cs typeface="DejaVu Serif"/>
              </a:rPr>
              <a:t>latency. </a:t>
            </a:r>
            <a:r>
              <a:rPr sz="1400" spc="-125" dirty="0">
                <a:latin typeface="DejaVu Serif"/>
                <a:cs typeface="DejaVu Serif"/>
              </a:rPr>
              <a:t>For  </a:t>
            </a:r>
            <a:r>
              <a:rPr sz="1400" spc="-175" dirty="0">
                <a:latin typeface="DejaVu Serif"/>
                <a:cs typeface="DejaVu Serif"/>
              </a:rPr>
              <a:t>example, </a:t>
            </a:r>
            <a:r>
              <a:rPr sz="1400" spc="-145" dirty="0">
                <a:latin typeface="DejaVu Serif"/>
                <a:cs typeface="DejaVu Serif"/>
              </a:rPr>
              <a:t>you might </a:t>
            </a:r>
            <a:r>
              <a:rPr sz="1400" spc="-180" dirty="0">
                <a:latin typeface="DejaVu Serif"/>
                <a:cs typeface="DejaVu Serif"/>
              </a:rPr>
              <a:t>have </a:t>
            </a:r>
            <a:r>
              <a:rPr sz="1400" spc="-210" dirty="0">
                <a:latin typeface="DejaVu Serif"/>
                <a:cs typeface="DejaVu Serif"/>
              </a:rPr>
              <a:t>web </a:t>
            </a:r>
            <a:r>
              <a:rPr sz="1400" spc="-165" dirty="0">
                <a:latin typeface="DejaVu Serif"/>
                <a:cs typeface="DejaVu Serif"/>
              </a:rPr>
              <a:t>servers </a:t>
            </a:r>
            <a:r>
              <a:rPr sz="1400" spc="-140" dirty="0">
                <a:latin typeface="DejaVu Serif"/>
                <a:cs typeface="DejaVu Serif"/>
              </a:rPr>
              <a:t>for </a:t>
            </a:r>
            <a:r>
              <a:rPr sz="1400" spc="-180" dirty="0">
                <a:latin typeface="DejaVu Serif"/>
                <a:cs typeface="DejaVu Serif"/>
              </a:rPr>
              <a:t>example.com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the Amazon </a:t>
            </a:r>
            <a:r>
              <a:rPr sz="1400" spc="-155" dirty="0">
                <a:latin typeface="DejaVu Serif"/>
                <a:cs typeface="DejaVu Serif"/>
              </a:rPr>
              <a:t>EC2 </a:t>
            </a:r>
            <a:r>
              <a:rPr sz="1400" spc="-185" dirty="0">
                <a:latin typeface="DejaVu Serif"/>
                <a:cs typeface="DejaVu Serif"/>
              </a:rPr>
              <a:t>data  </a:t>
            </a:r>
            <a:r>
              <a:rPr sz="1400" spc="-170" dirty="0">
                <a:latin typeface="DejaVu Serif"/>
                <a:cs typeface="DejaVu Serif"/>
              </a:rPr>
              <a:t>centers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45" dirty="0">
                <a:latin typeface="DejaVu Serif"/>
                <a:cs typeface="DejaVu Serif"/>
              </a:rPr>
              <a:t>Ireland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05" dirty="0">
                <a:latin typeface="DejaVu Serif"/>
                <a:cs typeface="DejaVu Serif"/>
              </a:rPr>
              <a:t>Tokyo. </a:t>
            </a:r>
            <a:r>
              <a:rPr sz="1400" spc="-140" dirty="0">
                <a:latin typeface="DejaVu Serif"/>
                <a:cs typeface="DejaVu Serif"/>
              </a:rPr>
              <a:t>When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80" dirty="0">
                <a:latin typeface="DejaVu Serif"/>
                <a:cs typeface="DejaVu Serif"/>
              </a:rPr>
              <a:t>user browses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example.com, </a:t>
            </a:r>
            <a:r>
              <a:rPr sz="1400" spc="-160" dirty="0">
                <a:latin typeface="DejaVu Serif"/>
                <a:cs typeface="DejaVu Serif"/>
              </a:rPr>
              <a:t>Amazon  Route </a:t>
            </a:r>
            <a:r>
              <a:rPr sz="1400" spc="-195" dirty="0">
                <a:latin typeface="DejaVu Serif"/>
                <a:cs typeface="DejaVu Serif"/>
              </a:rPr>
              <a:t>53 </a:t>
            </a:r>
            <a:r>
              <a:rPr sz="1400" spc="-180" dirty="0">
                <a:latin typeface="DejaVu Serif"/>
                <a:cs typeface="DejaVu Serif"/>
              </a:rPr>
              <a:t>chooses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75" dirty="0">
                <a:latin typeface="DejaVu Serif"/>
                <a:cs typeface="DejaVu Serif"/>
              </a:rPr>
              <a:t>respond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55" dirty="0">
                <a:latin typeface="DejaVu Serif"/>
                <a:cs typeface="DejaVu Serif"/>
              </a:rPr>
              <a:t>DNS </a:t>
            </a:r>
            <a:r>
              <a:rPr sz="1400" spc="-165" dirty="0">
                <a:latin typeface="DejaVu Serif"/>
                <a:cs typeface="DejaVu Serif"/>
              </a:rPr>
              <a:t>query </a:t>
            </a:r>
            <a:r>
              <a:rPr sz="1400" spc="-200" dirty="0">
                <a:latin typeface="DejaVu Serif"/>
                <a:cs typeface="DejaVu Serif"/>
              </a:rPr>
              <a:t>based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0" dirty="0">
                <a:latin typeface="DejaVu Serif"/>
                <a:cs typeface="DejaVu Serif"/>
              </a:rPr>
              <a:t>which </a:t>
            </a:r>
            <a:r>
              <a:rPr sz="1400" spc="-180" dirty="0">
                <a:latin typeface="DejaVu Serif"/>
                <a:cs typeface="DejaVu Serif"/>
              </a:rPr>
              <a:t>data </a:t>
            </a:r>
            <a:r>
              <a:rPr sz="1400" spc="-170" dirty="0">
                <a:latin typeface="DejaVu Serif"/>
                <a:cs typeface="DejaVu Serif"/>
              </a:rPr>
              <a:t>center </a:t>
            </a:r>
            <a:r>
              <a:rPr sz="1400" spc="-150" dirty="0">
                <a:latin typeface="DejaVu Serif"/>
                <a:cs typeface="DejaVu Serif"/>
              </a:rPr>
              <a:t>gives  </a:t>
            </a:r>
            <a:r>
              <a:rPr sz="1400" spc="-140" dirty="0">
                <a:latin typeface="DejaVu Serif"/>
                <a:cs typeface="DejaVu Serif"/>
              </a:rPr>
              <a:t>your </a:t>
            </a:r>
            <a:r>
              <a:rPr sz="1400" spc="-180" dirty="0">
                <a:latin typeface="DejaVu Serif"/>
                <a:cs typeface="DejaVu Serif"/>
              </a:rPr>
              <a:t>user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50" dirty="0">
                <a:latin typeface="DejaVu Serif"/>
                <a:cs typeface="DejaVu Serif"/>
              </a:rPr>
              <a:t>lowest</a:t>
            </a:r>
            <a:r>
              <a:rPr sz="1400" spc="50" dirty="0">
                <a:latin typeface="DejaVu Serif"/>
                <a:cs typeface="DejaVu Serif"/>
              </a:rPr>
              <a:t> </a:t>
            </a:r>
            <a:r>
              <a:rPr sz="1400" spc="-150" dirty="0">
                <a:latin typeface="DejaVu Serif"/>
                <a:cs typeface="DejaVu Serif"/>
              </a:rPr>
              <a:t>latency.</a:t>
            </a:r>
            <a:endParaRPr sz="140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</a:pPr>
            <a:endParaRPr sz="150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400">
              <a:latin typeface="DejaVu Serif"/>
              <a:cs typeface="DejaVu Serif"/>
            </a:endParaRPr>
          </a:p>
          <a:p>
            <a:pPr marL="469265">
              <a:lnSpc>
                <a:spcPct val="100000"/>
              </a:lnSpc>
            </a:pPr>
            <a:r>
              <a:rPr sz="2000" b="1" spc="-70" dirty="0">
                <a:latin typeface="DejaVu Sans"/>
                <a:cs typeface="DejaVu Sans"/>
              </a:rPr>
              <a:t>CREATE </a:t>
            </a:r>
            <a:r>
              <a:rPr sz="2000" b="1" spc="-55" dirty="0">
                <a:latin typeface="DejaVu Sans"/>
                <a:cs typeface="DejaVu Sans"/>
              </a:rPr>
              <a:t>LATENCY </a:t>
            </a:r>
            <a:r>
              <a:rPr sz="2000" b="1" spc="-65" dirty="0">
                <a:latin typeface="DejaVu Sans"/>
                <a:cs typeface="DejaVu Sans"/>
              </a:rPr>
              <a:t>ROUTING</a:t>
            </a:r>
            <a:r>
              <a:rPr sz="2000" b="1" spc="-390" dirty="0">
                <a:latin typeface="DejaVu Sans"/>
                <a:cs typeface="DejaVu Sans"/>
              </a:rPr>
              <a:t> </a:t>
            </a:r>
            <a:r>
              <a:rPr sz="2000" b="1" spc="-85" dirty="0">
                <a:latin typeface="DejaVu Sans"/>
                <a:cs typeface="DejaVu Sans"/>
              </a:rPr>
              <a:t>POLICY</a:t>
            </a:r>
            <a:endParaRPr sz="2000">
              <a:latin typeface="DejaVu Sans"/>
              <a:cs typeface="DejaVu Sans"/>
            </a:endParaRPr>
          </a:p>
          <a:p>
            <a:pPr marL="12700" marR="69215">
              <a:lnSpc>
                <a:spcPct val="107100"/>
              </a:lnSpc>
              <a:spcBef>
                <a:spcPts val="1865"/>
              </a:spcBef>
            </a:pPr>
            <a:r>
              <a:rPr sz="1400" spc="-125" dirty="0">
                <a:latin typeface="DejaVu Serif"/>
                <a:cs typeface="DejaVu Serif"/>
              </a:rPr>
              <a:t>After </a:t>
            </a:r>
            <a:r>
              <a:rPr sz="1400" spc="-155" dirty="0">
                <a:latin typeface="DejaVu Serif"/>
                <a:cs typeface="DejaVu Serif"/>
              </a:rPr>
              <a:t>logged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90" dirty="0">
                <a:latin typeface="DejaVu Serif"/>
                <a:cs typeface="DejaVu Serif"/>
              </a:rPr>
              <a:t>AWS </a:t>
            </a:r>
            <a:r>
              <a:rPr sz="1400" spc="-160" dirty="0">
                <a:latin typeface="DejaVu Serif"/>
                <a:cs typeface="DejaVu Serif"/>
              </a:rPr>
              <a:t>console, </a:t>
            </a:r>
            <a:r>
              <a:rPr sz="1400" spc="-190" dirty="0">
                <a:latin typeface="DejaVu Serif"/>
                <a:cs typeface="DejaVu Serif"/>
              </a:rPr>
              <a:t>open </a:t>
            </a:r>
            <a:r>
              <a:rPr sz="1400" spc="-145" dirty="0">
                <a:latin typeface="DejaVu Serif"/>
                <a:cs typeface="DejaVu Serif"/>
              </a:rPr>
              <a:t>your </a:t>
            </a:r>
            <a:r>
              <a:rPr sz="1400" spc="-180" dirty="0">
                <a:latin typeface="DejaVu Serif"/>
                <a:cs typeface="DejaVu Serif"/>
              </a:rPr>
              <a:t>domain </a:t>
            </a:r>
            <a:r>
              <a:rPr sz="1400" spc="-165" dirty="0">
                <a:latin typeface="DejaVu Serif"/>
                <a:cs typeface="DejaVu Serif"/>
              </a:rPr>
              <a:t>hosted </a:t>
            </a:r>
            <a:r>
              <a:rPr sz="1400" spc="-170" dirty="0">
                <a:latin typeface="DejaVu Serif"/>
                <a:cs typeface="DejaVu Serif"/>
              </a:rPr>
              <a:t>zone </a:t>
            </a:r>
            <a:r>
              <a:rPr sz="1400" spc="-180" dirty="0">
                <a:latin typeface="DejaVu Serif"/>
                <a:cs typeface="DejaVu Serif"/>
              </a:rPr>
              <a:t>under </a:t>
            </a:r>
            <a:r>
              <a:rPr sz="1400" spc="-160" dirty="0">
                <a:latin typeface="DejaVu Serif"/>
                <a:cs typeface="DejaVu Serif"/>
              </a:rPr>
              <a:t>Route </a:t>
            </a:r>
            <a:r>
              <a:rPr sz="1400" spc="-180" dirty="0">
                <a:latin typeface="DejaVu Serif"/>
                <a:cs typeface="DejaVu Serif"/>
              </a:rPr>
              <a:t>53.  </a:t>
            </a: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95" dirty="0">
                <a:latin typeface="DejaVu Serif"/>
                <a:cs typeface="DejaVu Serif"/>
              </a:rPr>
              <a:t>new </a:t>
            </a:r>
            <a:r>
              <a:rPr sz="1400" spc="-120" dirty="0">
                <a:latin typeface="DejaVu Serif"/>
                <a:cs typeface="DejaVu Serif"/>
              </a:rPr>
              <a:t>first </a:t>
            </a:r>
            <a:r>
              <a:rPr sz="1400" spc="-155" dirty="0">
                <a:latin typeface="DejaVu Serif"/>
                <a:cs typeface="DejaVu Serif"/>
              </a:rPr>
              <a:t>latency</a:t>
            </a:r>
            <a:r>
              <a:rPr sz="1400" spc="-145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66900" y="3159787"/>
            <a:ext cx="4057015" cy="3848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02004" y="1997330"/>
            <a:ext cx="5901055" cy="9340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400"/>
              </a:lnSpc>
              <a:spcBef>
                <a:spcPts val="100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4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type from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70" dirty="0">
                <a:latin typeface="DejaVu Serif"/>
                <a:cs typeface="DejaVu Serif"/>
              </a:rPr>
              <a:t>drop 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60" dirty="0">
                <a:latin typeface="DejaVu Serif"/>
                <a:cs typeface="DejaVu Serif"/>
              </a:rPr>
              <a:t>Address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value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70" dirty="0">
                <a:latin typeface="DejaVu Serif"/>
                <a:cs typeface="DejaVu Serif"/>
              </a:rPr>
              <a:t>then </a:t>
            </a:r>
            <a:r>
              <a:rPr sz="1400" spc="-165" dirty="0">
                <a:latin typeface="DejaVu Serif"/>
                <a:cs typeface="DejaVu Serif"/>
              </a:rPr>
              <a:t>select </a:t>
            </a:r>
            <a:r>
              <a:rPr sz="1400" spc="-155" dirty="0">
                <a:latin typeface="DejaVu Serif"/>
                <a:cs typeface="DejaVu Serif"/>
              </a:rPr>
              <a:t>Latency </a:t>
            </a:r>
            <a:r>
              <a:rPr sz="1400" spc="-195" dirty="0">
                <a:latin typeface="DejaVu Serif"/>
                <a:cs typeface="DejaVu Serif"/>
              </a:rPr>
              <a:t>as 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75" dirty="0">
                <a:latin typeface="DejaVu Serif"/>
                <a:cs typeface="DejaVu Serif"/>
              </a:rPr>
              <a:t>under 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 </a:t>
            </a:r>
            <a:r>
              <a:rPr sz="1400" spc="-185" dirty="0">
                <a:latin typeface="DejaVu Serif"/>
                <a:cs typeface="DejaVu Serif"/>
              </a:rPr>
              <a:t>dashboard </a:t>
            </a:r>
            <a:r>
              <a:rPr sz="1400" spc="-165" dirty="0">
                <a:latin typeface="DejaVu Serif"/>
                <a:cs typeface="DejaVu Serif"/>
              </a:rPr>
              <a:t>on  </a:t>
            </a:r>
            <a:r>
              <a:rPr sz="1400" spc="-120" dirty="0">
                <a:latin typeface="DejaVu Serif"/>
                <a:cs typeface="DejaVu Serif"/>
              </a:rPr>
              <a:t>right </a:t>
            </a:r>
            <a:r>
              <a:rPr sz="1400" spc="-170" dirty="0">
                <a:latin typeface="DejaVu Serif"/>
                <a:cs typeface="DejaVu Serif"/>
              </a:rPr>
              <a:t>side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5" dirty="0">
                <a:latin typeface="DejaVu Serif"/>
                <a:cs typeface="DejaVu Serif"/>
              </a:rPr>
              <a:t>the</a:t>
            </a:r>
            <a:r>
              <a:rPr sz="1400" spc="45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2004" y="7216141"/>
            <a:ext cx="591312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400"/>
              </a:lnSpc>
              <a:spcBef>
                <a:spcPts val="100"/>
              </a:spcBef>
            </a:pPr>
            <a:r>
              <a:rPr sz="1400" spc="-165" dirty="0">
                <a:latin typeface="DejaVu Serif"/>
                <a:cs typeface="DejaVu Serif"/>
              </a:rPr>
              <a:t>Under </a:t>
            </a:r>
            <a:r>
              <a:rPr sz="1400" spc="-155" dirty="0">
                <a:latin typeface="DejaVu Serif"/>
                <a:cs typeface="DejaVu Serif"/>
              </a:rPr>
              <a:t>Latency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section, </a:t>
            </a:r>
            <a:r>
              <a:rPr sz="1400" spc="-170" dirty="0">
                <a:latin typeface="DejaVu Serif"/>
                <a:cs typeface="DejaVu Serif"/>
              </a:rPr>
              <a:t>select </a:t>
            </a:r>
            <a:r>
              <a:rPr sz="1400" spc="-140" dirty="0">
                <a:latin typeface="DejaVu Serif"/>
                <a:cs typeface="DejaVu Serif"/>
              </a:rPr>
              <a:t>your </a:t>
            </a:r>
            <a:r>
              <a:rPr sz="1400" spc="-165" dirty="0">
                <a:latin typeface="DejaVu Serif"/>
                <a:cs typeface="DejaVu Serif"/>
              </a:rPr>
              <a:t>server </a:t>
            </a:r>
            <a:r>
              <a:rPr sz="1400" spc="-155" dirty="0">
                <a:latin typeface="DejaVu Serif"/>
                <a:cs typeface="DejaVu Serif"/>
              </a:rPr>
              <a:t>region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55" dirty="0">
                <a:latin typeface="DejaVu Serif"/>
                <a:cs typeface="DejaVu Serif"/>
              </a:rPr>
              <a:t>region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105" dirty="0">
                <a:latin typeface="DejaVu Serif"/>
                <a:cs typeface="DejaVu Serif"/>
              </a:rPr>
              <a:t>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45" dirty="0">
                <a:latin typeface="DejaVu Serif"/>
                <a:cs typeface="DejaVu Serif"/>
              </a:rPr>
              <a:t>ID </a:t>
            </a:r>
            <a:r>
              <a:rPr sz="1400" spc="-165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</a:t>
            </a:r>
            <a:r>
              <a:rPr sz="1400" spc="85" dirty="0">
                <a:latin typeface="DejaVu Serif"/>
                <a:cs typeface="DejaVu Serif"/>
              </a:rPr>
              <a:t> </a:t>
            </a:r>
            <a:r>
              <a:rPr sz="1400" spc="-150" dirty="0">
                <a:latin typeface="DejaVu Serif"/>
                <a:cs typeface="DejaVu Serif"/>
              </a:rPr>
              <a:t>button.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30555" y="1478915"/>
            <a:ext cx="7135495" cy="9112885"/>
            <a:chOff x="630555" y="945565"/>
            <a:chExt cx="7135495" cy="9112885"/>
          </a:xfrm>
        </p:grpSpPr>
        <p:sp>
          <p:nvSpPr>
            <p:cNvPr id="3" name="object 3"/>
            <p:cNvSpPr/>
            <p:nvPr/>
          </p:nvSpPr>
          <p:spPr>
            <a:xfrm>
              <a:off x="630555" y="945565"/>
              <a:ext cx="6494780" cy="841794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14400" y="5308218"/>
              <a:ext cx="5981700" cy="152399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5135042"/>
            <a:ext cx="577723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400"/>
              </a:lnSpc>
              <a:spcBef>
                <a:spcPts val="100"/>
              </a:spcBef>
            </a:pPr>
            <a:r>
              <a:rPr sz="1400" spc="-175" dirty="0">
                <a:latin typeface="DejaVu Serif"/>
                <a:cs typeface="DejaVu Serif"/>
              </a:rPr>
              <a:t>Now </a:t>
            </a:r>
            <a:r>
              <a:rPr sz="1400" spc="-160" dirty="0">
                <a:latin typeface="DejaVu Serif"/>
                <a:cs typeface="DejaVu Serif"/>
              </a:rPr>
              <a:t>creating </a:t>
            </a:r>
            <a:r>
              <a:rPr sz="1400" spc="-165" dirty="0">
                <a:latin typeface="DejaVu Serif"/>
                <a:cs typeface="DejaVu Serif"/>
              </a:rPr>
              <a:t>another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135" dirty="0">
                <a:latin typeface="DejaVu Serif"/>
                <a:cs typeface="DejaVu Serif"/>
              </a:rPr>
              <a:t>with </a:t>
            </a:r>
            <a:r>
              <a:rPr sz="1400" spc="-215" dirty="0">
                <a:latin typeface="DejaVu Serif"/>
                <a:cs typeface="DejaVu Serif"/>
              </a:rPr>
              <a:t>same name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50" dirty="0">
                <a:latin typeface="DejaVu Serif"/>
                <a:cs typeface="DejaVu Serif"/>
              </a:rPr>
              <a:t>type. </a:t>
            </a:r>
            <a:r>
              <a:rPr sz="1400" spc="-135" dirty="0">
                <a:latin typeface="DejaVu Serif"/>
                <a:cs typeface="DejaVu Serif"/>
              </a:rPr>
              <a:t>Click </a:t>
            </a:r>
            <a:r>
              <a:rPr sz="1400" spc="-170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95" dirty="0">
                <a:latin typeface="DejaVu Serif"/>
                <a:cs typeface="DejaVu Serif"/>
              </a:rPr>
              <a:t>new </a:t>
            </a:r>
            <a:r>
              <a:rPr sz="1400" spc="-190" dirty="0">
                <a:latin typeface="DejaVu Serif"/>
                <a:cs typeface="DejaVu Serif"/>
              </a:rPr>
              <a:t>second </a:t>
            </a:r>
            <a:r>
              <a:rPr sz="1400" spc="-155" dirty="0">
                <a:latin typeface="DejaVu Serif"/>
                <a:cs typeface="DejaVu Serif"/>
              </a:rPr>
              <a:t>latency</a:t>
            </a:r>
            <a:r>
              <a:rPr sz="1400" spc="-10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7803439"/>
            <a:ext cx="5901055" cy="9359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6700"/>
              </a:lnSpc>
              <a:spcBef>
                <a:spcPts val="95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4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type from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70" dirty="0">
                <a:latin typeface="DejaVu Serif"/>
                <a:cs typeface="DejaVu Serif"/>
              </a:rPr>
              <a:t>drop 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60" dirty="0">
                <a:latin typeface="DejaVu Serif"/>
                <a:cs typeface="DejaVu Serif"/>
              </a:rPr>
              <a:t>Address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value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70" dirty="0">
                <a:latin typeface="DejaVu Serif"/>
                <a:cs typeface="DejaVu Serif"/>
              </a:rPr>
              <a:t>then </a:t>
            </a:r>
            <a:r>
              <a:rPr sz="1400" spc="-165" dirty="0">
                <a:latin typeface="DejaVu Serif"/>
                <a:cs typeface="DejaVu Serif"/>
              </a:rPr>
              <a:t>select </a:t>
            </a:r>
            <a:r>
              <a:rPr sz="1400" spc="-155" dirty="0">
                <a:latin typeface="DejaVu Serif"/>
                <a:cs typeface="DejaVu Serif"/>
              </a:rPr>
              <a:t>Latency </a:t>
            </a:r>
            <a:r>
              <a:rPr sz="1400" spc="-195" dirty="0">
                <a:latin typeface="DejaVu Serif"/>
                <a:cs typeface="DejaVu Serif"/>
              </a:rPr>
              <a:t>as 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75" dirty="0">
                <a:latin typeface="DejaVu Serif"/>
                <a:cs typeface="DejaVu Serif"/>
              </a:rPr>
              <a:t>under 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 </a:t>
            </a:r>
            <a:r>
              <a:rPr sz="1400" spc="-185" dirty="0">
                <a:latin typeface="DejaVu Serif"/>
                <a:cs typeface="DejaVu Serif"/>
              </a:rPr>
              <a:t>dashboard </a:t>
            </a:r>
            <a:r>
              <a:rPr sz="1400" spc="-165" dirty="0">
                <a:latin typeface="DejaVu Serif"/>
                <a:cs typeface="DejaVu Serif"/>
              </a:rPr>
              <a:t>on  </a:t>
            </a:r>
            <a:r>
              <a:rPr sz="1400" spc="-120" dirty="0">
                <a:latin typeface="DejaVu Serif"/>
                <a:cs typeface="DejaVu Serif"/>
              </a:rPr>
              <a:t>right </a:t>
            </a:r>
            <a:r>
              <a:rPr sz="1400" spc="-170" dirty="0">
                <a:latin typeface="DejaVu Serif"/>
                <a:cs typeface="DejaVu Serif"/>
              </a:rPr>
              <a:t>side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5" dirty="0">
                <a:latin typeface="DejaVu Serif"/>
                <a:cs typeface="DejaVu Serif"/>
              </a:rPr>
              <a:t>the</a:t>
            </a:r>
            <a:r>
              <a:rPr sz="1400" spc="45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98805" y="1766190"/>
            <a:ext cx="6526530" cy="829221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02004" y="5980329"/>
            <a:ext cx="591312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500"/>
              </a:lnSpc>
              <a:spcBef>
                <a:spcPts val="100"/>
              </a:spcBef>
            </a:pPr>
            <a:r>
              <a:rPr sz="1400" spc="-165" dirty="0">
                <a:latin typeface="DejaVu Serif"/>
                <a:cs typeface="DejaVu Serif"/>
              </a:rPr>
              <a:t>Under </a:t>
            </a:r>
            <a:r>
              <a:rPr sz="1400" spc="-155" dirty="0">
                <a:latin typeface="DejaVu Serif"/>
                <a:cs typeface="DejaVu Serif"/>
              </a:rPr>
              <a:t>Latency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section, </a:t>
            </a:r>
            <a:r>
              <a:rPr sz="1400" spc="-170" dirty="0">
                <a:latin typeface="DejaVu Serif"/>
                <a:cs typeface="DejaVu Serif"/>
              </a:rPr>
              <a:t>select </a:t>
            </a:r>
            <a:r>
              <a:rPr sz="1400" spc="-140" dirty="0">
                <a:latin typeface="DejaVu Serif"/>
                <a:cs typeface="DejaVu Serif"/>
              </a:rPr>
              <a:t>your </a:t>
            </a:r>
            <a:r>
              <a:rPr sz="1400" spc="-165" dirty="0">
                <a:latin typeface="DejaVu Serif"/>
                <a:cs typeface="DejaVu Serif"/>
              </a:rPr>
              <a:t>server </a:t>
            </a:r>
            <a:r>
              <a:rPr sz="1400" spc="-155" dirty="0">
                <a:latin typeface="DejaVu Serif"/>
                <a:cs typeface="DejaVu Serif"/>
              </a:rPr>
              <a:t>region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55" dirty="0">
                <a:latin typeface="DejaVu Serif"/>
                <a:cs typeface="DejaVu Serif"/>
              </a:rPr>
              <a:t>region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105" dirty="0">
                <a:latin typeface="DejaVu Serif"/>
                <a:cs typeface="DejaVu Serif"/>
              </a:rPr>
              <a:t>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45" dirty="0">
                <a:latin typeface="DejaVu Serif"/>
                <a:cs typeface="DejaVu Serif"/>
              </a:rPr>
              <a:t>ID </a:t>
            </a:r>
            <a:r>
              <a:rPr sz="1400" spc="-165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</a:t>
            </a:r>
            <a:r>
              <a:rPr sz="1400" spc="85" dirty="0">
                <a:latin typeface="DejaVu Serif"/>
                <a:cs typeface="DejaVu Serif"/>
              </a:rPr>
              <a:t> </a:t>
            </a:r>
            <a:r>
              <a:rPr sz="1400" spc="-150" dirty="0">
                <a:latin typeface="DejaVu Serif"/>
                <a:cs typeface="DejaVu Serif"/>
              </a:rPr>
              <a:t>button.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30555" y="1631315"/>
            <a:ext cx="7135495" cy="9112885"/>
            <a:chOff x="630555" y="945527"/>
            <a:chExt cx="7135495" cy="9112885"/>
          </a:xfrm>
        </p:grpSpPr>
        <p:sp>
          <p:nvSpPr>
            <p:cNvPr id="3" name="object 3"/>
            <p:cNvSpPr/>
            <p:nvPr/>
          </p:nvSpPr>
          <p:spPr>
            <a:xfrm>
              <a:off x="630555" y="945527"/>
              <a:ext cx="6526530" cy="822909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14400" y="7051294"/>
              <a:ext cx="5492115" cy="93345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6801066"/>
            <a:ext cx="5775325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400"/>
              </a:lnSpc>
              <a:spcBef>
                <a:spcPts val="100"/>
              </a:spcBef>
            </a:pPr>
            <a:r>
              <a:rPr sz="1400" spc="-125" dirty="0">
                <a:latin typeface="DejaVu Serif"/>
                <a:cs typeface="DejaVu Serif"/>
              </a:rPr>
              <a:t>After </a:t>
            </a:r>
            <a:r>
              <a:rPr sz="1400" spc="-160" dirty="0">
                <a:latin typeface="DejaVu Serif"/>
                <a:cs typeface="DejaVu Serif"/>
              </a:rPr>
              <a:t>completion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0" dirty="0">
                <a:latin typeface="DejaVu Serif"/>
                <a:cs typeface="DejaVu Serif"/>
              </a:rPr>
              <a:t>creation,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95" dirty="0">
                <a:latin typeface="DejaVu Serif"/>
                <a:cs typeface="DejaVu Serif"/>
              </a:rPr>
              <a:t>can </a:t>
            </a:r>
            <a:r>
              <a:rPr sz="1400" spc="-210" dirty="0">
                <a:latin typeface="DejaVu Serif"/>
                <a:cs typeface="DejaVu Serif"/>
              </a:rPr>
              <a:t>see </a:t>
            </a:r>
            <a:r>
              <a:rPr sz="1400" spc="-215" dirty="0">
                <a:latin typeface="DejaVu Serif"/>
                <a:cs typeface="DejaVu Serif"/>
              </a:rPr>
              <a:t>same name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50" dirty="0">
                <a:latin typeface="DejaVu Serif"/>
                <a:cs typeface="DejaVu Serif"/>
              </a:rPr>
              <a:t>type of </a:t>
            </a:r>
            <a:r>
              <a:rPr sz="1400" spc="-175" dirty="0">
                <a:latin typeface="DejaVu Serif"/>
                <a:cs typeface="DejaVu Serif"/>
              </a:rPr>
              <a:t>records </a:t>
            </a:r>
            <a:r>
              <a:rPr sz="1400" spc="-100" dirty="0">
                <a:latin typeface="DejaVu Serif"/>
                <a:cs typeface="DejaVu Serif"/>
              </a:rPr>
              <a:t>will </a:t>
            </a:r>
            <a:r>
              <a:rPr sz="1400" spc="-215" dirty="0">
                <a:latin typeface="DejaVu Serif"/>
                <a:cs typeface="DejaVu Serif"/>
              </a:rPr>
              <a:t>be  </a:t>
            </a:r>
            <a:r>
              <a:rPr sz="1400" spc="-155" dirty="0">
                <a:latin typeface="DejaVu Serif"/>
                <a:cs typeface="DejaVu Serif"/>
              </a:rPr>
              <a:t>available </a:t>
            </a:r>
            <a:r>
              <a:rPr sz="1400" spc="-175" dirty="0">
                <a:latin typeface="DejaVu Serif"/>
                <a:cs typeface="DejaVu Serif"/>
              </a:rPr>
              <a:t>under </a:t>
            </a:r>
            <a:r>
              <a:rPr sz="1400" spc="-140" dirty="0">
                <a:latin typeface="DejaVu Serif"/>
                <a:cs typeface="DejaVu Serif"/>
              </a:rPr>
              <a:t>your </a:t>
            </a:r>
            <a:r>
              <a:rPr sz="1400" spc="-165" dirty="0">
                <a:latin typeface="DejaVu Serif"/>
                <a:cs typeface="DejaVu Serif"/>
              </a:rPr>
              <a:t>hosted</a:t>
            </a:r>
            <a:r>
              <a:rPr sz="1400" spc="30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zone.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3677273"/>
            <a:ext cx="5981700" cy="1523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990725" y="6572886"/>
            <a:ext cx="3808729" cy="295211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1529805"/>
            <a:ext cx="5850890" cy="1918970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4"/>
              </a:spcBef>
            </a:pPr>
            <a:r>
              <a:rPr sz="1400" b="1" spc="-165" dirty="0">
                <a:latin typeface="DejaVu Sans"/>
                <a:cs typeface="DejaVu Sans"/>
              </a:rPr>
              <a:t>Failover </a:t>
            </a:r>
            <a:r>
              <a:rPr sz="1400" b="1" spc="-175" dirty="0">
                <a:latin typeface="DejaVu Sans"/>
                <a:cs typeface="DejaVu Sans"/>
              </a:rPr>
              <a:t>Routing </a:t>
            </a:r>
            <a:r>
              <a:rPr sz="1400" b="1" spc="-145" dirty="0">
                <a:latin typeface="DejaVu Sans"/>
                <a:cs typeface="DejaVu Sans"/>
              </a:rPr>
              <a:t>Policy </a:t>
            </a:r>
            <a:r>
              <a:rPr sz="1400" b="1" spc="-155" dirty="0">
                <a:latin typeface="DejaVu Sans"/>
                <a:cs typeface="DejaVu Sans"/>
              </a:rPr>
              <a:t>(Public </a:t>
            </a:r>
            <a:r>
              <a:rPr sz="1400" b="1" spc="-204" dirty="0">
                <a:latin typeface="DejaVu Sans"/>
                <a:cs typeface="DejaVu Sans"/>
              </a:rPr>
              <a:t>Hosted </a:t>
            </a:r>
            <a:r>
              <a:rPr sz="1400" b="1" spc="-210" dirty="0">
                <a:latin typeface="DejaVu Sans"/>
                <a:cs typeface="DejaVu Sans"/>
              </a:rPr>
              <a:t>Zones</a:t>
            </a:r>
            <a:r>
              <a:rPr sz="1400" b="1" spc="-130" dirty="0">
                <a:latin typeface="DejaVu Sans"/>
                <a:cs typeface="DejaVu Sans"/>
              </a:rPr>
              <a:t> </a:t>
            </a:r>
            <a:r>
              <a:rPr sz="1400" b="1" spc="-175" dirty="0">
                <a:latin typeface="DejaVu Sans"/>
                <a:cs typeface="DejaVu Sans"/>
              </a:rPr>
              <a:t>Only):</a:t>
            </a:r>
            <a:endParaRPr sz="1400">
              <a:latin typeface="DejaVu Sans"/>
              <a:cs typeface="DejaVu Sans"/>
            </a:endParaRPr>
          </a:p>
          <a:p>
            <a:pPr marL="12700" marR="487680">
              <a:lnSpc>
                <a:spcPct val="106400"/>
              </a:lnSpc>
              <a:spcBef>
                <a:spcPts val="50"/>
              </a:spcBef>
            </a:pPr>
            <a:r>
              <a:rPr sz="1400" spc="-175" dirty="0">
                <a:latin typeface="DejaVu Serif"/>
                <a:cs typeface="DejaVu Serif"/>
              </a:rPr>
              <a:t>Use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40" dirty="0">
                <a:latin typeface="DejaVu Serif"/>
                <a:cs typeface="DejaVu Serif"/>
              </a:rPr>
              <a:t>failover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90" dirty="0">
                <a:latin typeface="DejaVu Serif"/>
                <a:cs typeface="DejaVu Serif"/>
              </a:rPr>
              <a:t>when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65" dirty="0">
                <a:latin typeface="DejaVu Serif"/>
                <a:cs typeface="DejaVu Serif"/>
              </a:rPr>
              <a:t>want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60" dirty="0">
                <a:latin typeface="DejaVu Serif"/>
                <a:cs typeface="DejaVu Serif"/>
              </a:rPr>
              <a:t>configure </a:t>
            </a:r>
            <a:r>
              <a:rPr sz="1400" spc="-150" dirty="0">
                <a:latin typeface="DejaVu Serif"/>
                <a:cs typeface="DejaVu Serif"/>
              </a:rPr>
              <a:t>active-passive  </a:t>
            </a:r>
            <a:r>
              <a:rPr sz="1400" spc="-140" dirty="0">
                <a:latin typeface="DejaVu Serif"/>
                <a:cs typeface="DejaVu Serif"/>
              </a:rPr>
              <a:t>failover,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5" dirty="0">
                <a:latin typeface="DejaVu Serif"/>
                <a:cs typeface="DejaVu Serif"/>
              </a:rPr>
              <a:t>which </a:t>
            </a:r>
            <a:r>
              <a:rPr sz="1400" spc="-185" dirty="0">
                <a:latin typeface="DejaVu Serif"/>
                <a:cs typeface="DejaVu Serif"/>
              </a:rPr>
              <a:t>one </a:t>
            </a:r>
            <a:r>
              <a:rPr sz="1400" spc="-180" dirty="0">
                <a:latin typeface="DejaVu Serif"/>
                <a:cs typeface="DejaVu Serif"/>
              </a:rPr>
              <a:t>resource </a:t>
            </a:r>
            <a:r>
              <a:rPr sz="1400" spc="-175" dirty="0">
                <a:latin typeface="DejaVu Serif"/>
                <a:cs typeface="DejaVu Serif"/>
              </a:rPr>
              <a:t>takes </a:t>
            </a:r>
            <a:r>
              <a:rPr sz="1400" spc="-110" dirty="0">
                <a:latin typeface="DejaVu Serif"/>
                <a:cs typeface="DejaVu Serif"/>
              </a:rPr>
              <a:t>all </a:t>
            </a:r>
            <a:r>
              <a:rPr sz="1400" spc="-140" dirty="0">
                <a:latin typeface="DejaVu Serif"/>
                <a:cs typeface="DejaVu Serif"/>
              </a:rPr>
              <a:t>traffic </a:t>
            </a:r>
            <a:r>
              <a:rPr sz="1400" spc="-190" dirty="0">
                <a:latin typeface="DejaVu Serif"/>
                <a:cs typeface="DejaVu Serif"/>
              </a:rPr>
              <a:t>when </a:t>
            </a:r>
            <a:r>
              <a:rPr sz="1400" spc="-120" dirty="0">
                <a:latin typeface="DejaVu Serif"/>
                <a:cs typeface="DejaVu Serif"/>
              </a:rPr>
              <a:t>it's </a:t>
            </a:r>
            <a:r>
              <a:rPr sz="1400" spc="-155" dirty="0">
                <a:latin typeface="DejaVu Serif"/>
                <a:cs typeface="DejaVu Serif"/>
              </a:rPr>
              <a:t>available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60" dirty="0">
                <a:latin typeface="DejaVu Serif"/>
                <a:cs typeface="DejaVu Serif"/>
              </a:rPr>
              <a:t>the  </a:t>
            </a:r>
            <a:r>
              <a:rPr sz="1400" spc="-155" dirty="0">
                <a:latin typeface="DejaVu Serif"/>
                <a:cs typeface="DejaVu Serif"/>
              </a:rPr>
              <a:t>other </a:t>
            </a:r>
            <a:r>
              <a:rPr sz="1400" spc="-175" dirty="0">
                <a:latin typeface="DejaVu Serif"/>
                <a:cs typeface="DejaVu Serif"/>
              </a:rPr>
              <a:t>resource </a:t>
            </a:r>
            <a:r>
              <a:rPr sz="1400" spc="-170" dirty="0">
                <a:latin typeface="DejaVu Serif"/>
                <a:cs typeface="DejaVu Serif"/>
              </a:rPr>
              <a:t>takes </a:t>
            </a:r>
            <a:r>
              <a:rPr sz="1400" spc="-114" dirty="0">
                <a:latin typeface="DejaVu Serif"/>
                <a:cs typeface="DejaVu Serif"/>
              </a:rPr>
              <a:t>all </a:t>
            </a:r>
            <a:r>
              <a:rPr sz="1400" spc="-140" dirty="0">
                <a:latin typeface="DejaVu Serif"/>
                <a:cs typeface="DejaVu Serif"/>
              </a:rPr>
              <a:t>traffic </a:t>
            </a:r>
            <a:r>
              <a:rPr sz="1400" spc="-190" dirty="0">
                <a:latin typeface="DejaVu Serif"/>
                <a:cs typeface="DejaVu Serif"/>
              </a:rPr>
              <a:t>when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20" dirty="0">
                <a:latin typeface="DejaVu Serif"/>
                <a:cs typeface="DejaVu Serif"/>
              </a:rPr>
              <a:t>first </a:t>
            </a:r>
            <a:r>
              <a:rPr sz="1400" spc="-180" dirty="0">
                <a:latin typeface="DejaVu Serif"/>
                <a:cs typeface="DejaVu Serif"/>
              </a:rPr>
              <a:t>resource </a:t>
            </a:r>
            <a:r>
              <a:rPr sz="1400" spc="-130" dirty="0">
                <a:latin typeface="DejaVu Serif"/>
                <a:cs typeface="DejaVu Serif"/>
              </a:rPr>
              <a:t>isn't</a:t>
            </a:r>
            <a:r>
              <a:rPr sz="1400" spc="-125" dirty="0">
                <a:latin typeface="DejaVu Serif"/>
                <a:cs typeface="DejaVu Serif"/>
              </a:rPr>
              <a:t> </a:t>
            </a:r>
            <a:r>
              <a:rPr sz="1400" spc="-155" dirty="0">
                <a:latin typeface="DejaVu Serif"/>
                <a:cs typeface="DejaVu Serif"/>
              </a:rPr>
              <a:t>available.</a:t>
            </a:r>
            <a:endParaRPr sz="140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350">
              <a:latin typeface="DejaVu Serif"/>
              <a:cs typeface="DejaVu Serif"/>
            </a:endParaRPr>
          </a:p>
          <a:p>
            <a:pPr marL="469265">
              <a:lnSpc>
                <a:spcPct val="100000"/>
              </a:lnSpc>
              <a:spcBef>
                <a:spcPts val="5"/>
              </a:spcBef>
            </a:pPr>
            <a:r>
              <a:rPr sz="2000" b="1" spc="-70" dirty="0">
                <a:latin typeface="DejaVu Sans"/>
                <a:cs typeface="DejaVu Sans"/>
              </a:rPr>
              <a:t>CREATE </a:t>
            </a:r>
            <a:r>
              <a:rPr sz="2000" b="1" spc="-105" dirty="0">
                <a:latin typeface="DejaVu Sans"/>
                <a:cs typeface="DejaVu Sans"/>
              </a:rPr>
              <a:t>FAILOVER </a:t>
            </a:r>
            <a:r>
              <a:rPr sz="2000" b="1" spc="-65" dirty="0">
                <a:latin typeface="DejaVu Sans"/>
                <a:cs typeface="DejaVu Sans"/>
              </a:rPr>
              <a:t>ROUTING</a:t>
            </a:r>
            <a:r>
              <a:rPr sz="2000" b="1" spc="-330" dirty="0">
                <a:latin typeface="DejaVu Sans"/>
                <a:cs typeface="DejaVu Sans"/>
              </a:rPr>
              <a:t> </a:t>
            </a:r>
            <a:r>
              <a:rPr sz="2000" b="1" spc="-85" dirty="0">
                <a:latin typeface="DejaVu Sans"/>
                <a:cs typeface="DejaVu Sans"/>
              </a:rPr>
              <a:t>POLICY</a:t>
            </a:r>
            <a:endParaRPr sz="2000">
              <a:latin typeface="DejaVu Sans"/>
              <a:cs typeface="DejaVu Sans"/>
            </a:endParaRPr>
          </a:p>
          <a:p>
            <a:pPr marL="12700" marR="5080">
              <a:lnSpc>
                <a:spcPct val="107100"/>
              </a:lnSpc>
              <a:spcBef>
                <a:spcPts val="45"/>
              </a:spcBef>
            </a:pPr>
            <a:r>
              <a:rPr sz="1400" spc="-125" dirty="0">
                <a:latin typeface="DejaVu Serif"/>
                <a:cs typeface="DejaVu Serif"/>
              </a:rPr>
              <a:t>After </a:t>
            </a:r>
            <a:r>
              <a:rPr sz="1400" spc="-155" dirty="0">
                <a:latin typeface="DejaVu Serif"/>
                <a:cs typeface="DejaVu Serif"/>
              </a:rPr>
              <a:t>logged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90" dirty="0">
                <a:latin typeface="DejaVu Serif"/>
                <a:cs typeface="DejaVu Serif"/>
              </a:rPr>
              <a:t>AWS </a:t>
            </a:r>
            <a:r>
              <a:rPr sz="1400" spc="-160" dirty="0">
                <a:latin typeface="DejaVu Serif"/>
                <a:cs typeface="DejaVu Serif"/>
              </a:rPr>
              <a:t>console, </a:t>
            </a:r>
            <a:r>
              <a:rPr sz="1400" spc="-190" dirty="0">
                <a:latin typeface="DejaVu Serif"/>
                <a:cs typeface="DejaVu Serif"/>
              </a:rPr>
              <a:t>open </a:t>
            </a:r>
            <a:r>
              <a:rPr sz="1400" spc="-145" dirty="0">
                <a:latin typeface="DejaVu Serif"/>
                <a:cs typeface="DejaVu Serif"/>
              </a:rPr>
              <a:t>your </a:t>
            </a:r>
            <a:r>
              <a:rPr sz="1400" spc="-180" dirty="0">
                <a:latin typeface="DejaVu Serif"/>
                <a:cs typeface="DejaVu Serif"/>
              </a:rPr>
              <a:t>domain </a:t>
            </a:r>
            <a:r>
              <a:rPr sz="1400" spc="-165" dirty="0">
                <a:latin typeface="DejaVu Serif"/>
                <a:cs typeface="DejaVu Serif"/>
              </a:rPr>
              <a:t>hosted </a:t>
            </a:r>
            <a:r>
              <a:rPr sz="1400" spc="-170" dirty="0">
                <a:latin typeface="DejaVu Serif"/>
                <a:cs typeface="DejaVu Serif"/>
              </a:rPr>
              <a:t>zone </a:t>
            </a:r>
            <a:r>
              <a:rPr sz="1400" spc="-180" dirty="0">
                <a:latin typeface="DejaVu Serif"/>
                <a:cs typeface="DejaVu Serif"/>
              </a:rPr>
              <a:t>under </a:t>
            </a:r>
            <a:r>
              <a:rPr sz="1400" spc="-160" dirty="0">
                <a:latin typeface="DejaVu Serif"/>
                <a:cs typeface="DejaVu Serif"/>
              </a:rPr>
              <a:t>Route </a:t>
            </a:r>
            <a:r>
              <a:rPr sz="1400" spc="-180" dirty="0">
                <a:latin typeface="DejaVu Serif"/>
                <a:cs typeface="DejaVu Serif"/>
              </a:rPr>
              <a:t>53.  </a:t>
            </a: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95" dirty="0">
                <a:latin typeface="DejaVu Serif"/>
                <a:cs typeface="DejaVu Serif"/>
              </a:rPr>
              <a:t>new </a:t>
            </a:r>
            <a:r>
              <a:rPr sz="1400" spc="-120" dirty="0">
                <a:latin typeface="DejaVu Serif"/>
                <a:cs typeface="DejaVu Serif"/>
              </a:rPr>
              <a:t>first </a:t>
            </a:r>
            <a:r>
              <a:rPr sz="1400" spc="-140" dirty="0">
                <a:latin typeface="DejaVu Serif"/>
                <a:cs typeface="DejaVu Serif"/>
              </a:rPr>
              <a:t>failover</a:t>
            </a:r>
            <a:r>
              <a:rPr sz="1400" spc="-125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5410798"/>
            <a:ext cx="5901690" cy="934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6500"/>
              </a:lnSpc>
              <a:spcBef>
                <a:spcPts val="95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4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type from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70" dirty="0">
                <a:latin typeface="DejaVu Serif"/>
                <a:cs typeface="DejaVu Serif"/>
              </a:rPr>
              <a:t>drop 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60" dirty="0">
                <a:latin typeface="DejaVu Serif"/>
                <a:cs typeface="DejaVu Serif"/>
              </a:rPr>
              <a:t>Address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value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70" dirty="0">
                <a:latin typeface="DejaVu Serif"/>
                <a:cs typeface="DejaVu Serif"/>
              </a:rPr>
              <a:t>then </a:t>
            </a:r>
            <a:r>
              <a:rPr sz="1400" spc="-165" dirty="0">
                <a:latin typeface="DejaVu Serif"/>
                <a:cs typeface="DejaVu Serif"/>
              </a:rPr>
              <a:t>select </a:t>
            </a:r>
            <a:r>
              <a:rPr sz="1400" spc="-135" dirty="0">
                <a:latin typeface="DejaVu Serif"/>
                <a:cs typeface="DejaVu Serif"/>
              </a:rPr>
              <a:t>Failover </a:t>
            </a:r>
            <a:r>
              <a:rPr sz="1400" spc="-195" dirty="0">
                <a:latin typeface="DejaVu Serif"/>
                <a:cs typeface="DejaVu Serif"/>
              </a:rPr>
              <a:t>as 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75" dirty="0">
                <a:latin typeface="DejaVu Serif"/>
                <a:cs typeface="DejaVu Serif"/>
              </a:rPr>
              <a:t>under 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 </a:t>
            </a:r>
            <a:r>
              <a:rPr sz="1400" spc="-185" dirty="0">
                <a:latin typeface="DejaVu Serif"/>
                <a:cs typeface="DejaVu Serif"/>
              </a:rPr>
              <a:t>dashboard </a:t>
            </a:r>
            <a:r>
              <a:rPr sz="1400" spc="-165" dirty="0">
                <a:latin typeface="DejaVu Serif"/>
                <a:cs typeface="DejaVu Serif"/>
              </a:rPr>
              <a:t>on  </a:t>
            </a:r>
            <a:r>
              <a:rPr sz="1400" spc="-120" dirty="0">
                <a:latin typeface="DejaVu Serif"/>
                <a:cs typeface="DejaVu Serif"/>
              </a:rPr>
              <a:t>right </a:t>
            </a:r>
            <a:r>
              <a:rPr sz="1400" spc="-170" dirty="0">
                <a:latin typeface="DejaVu Serif"/>
                <a:cs typeface="DejaVu Serif"/>
              </a:rPr>
              <a:t>side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5" dirty="0">
                <a:latin typeface="DejaVu Serif"/>
                <a:cs typeface="DejaVu Serif"/>
              </a:rPr>
              <a:t>the</a:t>
            </a:r>
            <a:r>
              <a:rPr sz="1400" spc="45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09775" y="2560779"/>
            <a:ext cx="3771265" cy="368490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" y="7160845"/>
            <a:ext cx="5981700" cy="15233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1398068"/>
            <a:ext cx="5824220" cy="9340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400"/>
              </a:lnSpc>
              <a:spcBef>
                <a:spcPts val="100"/>
              </a:spcBef>
            </a:pPr>
            <a:r>
              <a:rPr sz="1400" spc="-165" dirty="0">
                <a:latin typeface="DejaVu Serif"/>
                <a:cs typeface="DejaVu Serif"/>
              </a:rPr>
              <a:t>Under </a:t>
            </a:r>
            <a:r>
              <a:rPr sz="1400" spc="-140" dirty="0">
                <a:latin typeface="DejaVu Serif"/>
                <a:cs typeface="DejaVu Serif"/>
              </a:rPr>
              <a:t>failover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40" dirty="0">
                <a:latin typeface="DejaVu Serif"/>
                <a:cs typeface="DejaVu Serif"/>
              </a:rPr>
              <a:t>failover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55" dirty="0">
                <a:latin typeface="DejaVu Serif"/>
                <a:cs typeface="DejaVu Serif"/>
              </a:rPr>
              <a:t>type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40" dirty="0">
                <a:latin typeface="DejaVu Serif"/>
                <a:cs typeface="DejaVu Serif"/>
              </a:rPr>
              <a:t>Primary,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65" dirty="0">
                <a:latin typeface="DejaVu Serif"/>
                <a:cs typeface="DejaVu Serif"/>
              </a:rPr>
              <a:t>set  </a:t>
            </a:r>
            <a:r>
              <a:rPr sz="1400" spc="-45" dirty="0">
                <a:latin typeface="DejaVu Serif"/>
                <a:cs typeface="DejaVu Serif"/>
              </a:rPr>
              <a:t>ID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60" dirty="0">
                <a:latin typeface="DejaVu Serif"/>
                <a:cs typeface="DejaVu Serif"/>
              </a:rPr>
              <a:t>health </a:t>
            </a:r>
            <a:r>
              <a:rPr sz="1400" spc="-195" dirty="0">
                <a:latin typeface="DejaVu Serif"/>
                <a:cs typeface="DejaVu Serif"/>
              </a:rPr>
              <a:t>check </a:t>
            </a:r>
            <a:r>
              <a:rPr sz="1400" spc="-165" dirty="0">
                <a:latin typeface="DejaVu Serif"/>
                <a:cs typeface="DejaVu Serif"/>
              </a:rPr>
              <a:t>which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85" dirty="0">
                <a:latin typeface="DejaVu Serif"/>
                <a:cs typeface="DejaVu Serif"/>
              </a:rPr>
              <a:t>created </a:t>
            </a:r>
            <a:r>
              <a:rPr sz="1400" spc="-140" dirty="0">
                <a:latin typeface="DejaVu Serif"/>
                <a:cs typeface="DejaVu Serif"/>
              </a:rPr>
              <a:t>for </a:t>
            </a:r>
            <a:r>
              <a:rPr sz="1400" spc="-155" dirty="0">
                <a:latin typeface="DejaVu Serif"/>
                <a:cs typeface="DejaVu Serif"/>
              </a:rPr>
              <a:t>primary </a:t>
            </a:r>
            <a:r>
              <a:rPr sz="1400" spc="-165" dirty="0">
                <a:latin typeface="DejaVu Serif"/>
                <a:cs typeface="DejaVu Serif"/>
              </a:rPr>
              <a:t>server from </a:t>
            </a:r>
            <a:r>
              <a:rPr sz="1400" spc="-160" dirty="0">
                <a:latin typeface="DejaVu Serif"/>
                <a:cs typeface="DejaVu Serif"/>
              </a:rPr>
              <a:t>Health  </a:t>
            </a:r>
            <a:r>
              <a:rPr sz="1400" spc="-185" dirty="0">
                <a:latin typeface="DejaVu Serif"/>
                <a:cs typeface="DejaVu Serif"/>
              </a:rPr>
              <a:t>Check </a:t>
            </a:r>
            <a:r>
              <a:rPr sz="1400" spc="-125" dirty="0">
                <a:latin typeface="DejaVu Serif"/>
                <a:cs typeface="DejaVu Serif"/>
              </a:rPr>
              <a:t>to</a:t>
            </a:r>
            <a:r>
              <a:rPr sz="1400" spc="-275" dirty="0">
                <a:latin typeface="DejaVu Serif"/>
                <a:cs typeface="DejaVu Serif"/>
              </a:rPr>
              <a:t> </a:t>
            </a:r>
            <a:r>
              <a:rPr sz="1400" spc="-155" dirty="0">
                <a:latin typeface="DejaVu Serif"/>
                <a:cs typeface="DejaVu Serif"/>
              </a:rPr>
              <a:t>Associate.</a:t>
            </a:r>
            <a:endParaRPr sz="1400">
              <a:latin typeface="DejaVu Serif"/>
              <a:cs typeface="DejaVu Serif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155" dirty="0">
                <a:latin typeface="DejaVu Serif"/>
                <a:cs typeface="DejaVu Serif"/>
              </a:rPr>
              <a:t>primary</a:t>
            </a:r>
            <a:r>
              <a:rPr sz="1400" spc="-9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6693994"/>
            <a:ext cx="519430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95" dirty="0">
                <a:latin typeface="DejaVu Serif"/>
                <a:cs typeface="DejaVu Serif"/>
              </a:rPr>
              <a:t>new </a:t>
            </a:r>
            <a:r>
              <a:rPr sz="1400" spc="-190" dirty="0">
                <a:latin typeface="DejaVu Serif"/>
                <a:cs typeface="DejaVu Serif"/>
              </a:rPr>
              <a:t>second </a:t>
            </a:r>
            <a:r>
              <a:rPr sz="1400" spc="-140" dirty="0">
                <a:latin typeface="DejaVu Serif"/>
                <a:cs typeface="DejaVu Serif"/>
              </a:rPr>
              <a:t>failover</a:t>
            </a:r>
            <a:r>
              <a:rPr sz="1400" spc="-5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9121141"/>
            <a:ext cx="585343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400"/>
              </a:lnSpc>
              <a:spcBef>
                <a:spcPts val="100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4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type from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70" dirty="0">
                <a:latin typeface="DejaVu Serif"/>
                <a:cs typeface="DejaVu Serif"/>
              </a:rPr>
              <a:t>drop 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55" dirty="0">
                <a:latin typeface="DejaVu Serif"/>
                <a:cs typeface="DejaVu Serif"/>
              </a:rPr>
              <a:t>IP</a:t>
            </a:r>
            <a:r>
              <a:rPr sz="1400" spc="-10" dirty="0">
                <a:latin typeface="DejaVu Serif"/>
                <a:cs typeface="DejaVu Serif"/>
              </a:rPr>
              <a:t> </a:t>
            </a:r>
            <a:r>
              <a:rPr sz="1400" spc="-160" dirty="0">
                <a:latin typeface="DejaVu Serif"/>
                <a:cs typeface="DejaVu Serif"/>
              </a:rPr>
              <a:t>Address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value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70" dirty="0">
                <a:latin typeface="DejaVu Serif"/>
                <a:cs typeface="DejaVu Serif"/>
              </a:rPr>
              <a:t>then </a:t>
            </a:r>
            <a:r>
              <a:rPr sz="1400" spc="-165" dirty="0">
                <a:latin typeface="DejaVu Serif"/>
                <a:cs typeface="DejaVu Serif"/>
              </a:rPr>
              <a:t>select </a:t>
            </a:r>
            <a:r>
              <a:rPr sz="1400" spc="-135" dirty="0">
                <a:latin typeface="DejaVu Serif"/>
                <a:cs typeface="DejaVu Serif"/>
              </a:rPr>
              <a:t>Failover </a:t>
            </a:r>
            <a:r>
              <a:rPr sz="1400" spc="-195" dirty="0">
                <a:latin typeface="DejaVu Serif"/>
                <a:cs typeface="DejaVu Serif"/>
              </a:rPr>
              <a:t>as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009775" y="3025927"/>
            <a:ext cx="3771265" cy="306768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02004" y="2319910"/>
            <a:ext cx="5901055" cy="477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5800"/>
              </a:lnSpc>
              <a:spcBef>
                <a:spcPts val="100"/>
              </a:spcBef>
            </a:pP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75" dirty="0">
                <a:latin typeface="DejaVu Serif"/>
                <a:cs typeface="DejaVu Serif"/>
              </a:rPr>
              <a:t>under 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 </a:t>
            </a:r>
            <a:r>
              <a:rPr sz="1400" spc="-185" dirty="0">
                <a:latin typeface="DejaVu Serif"/>
                <a:cs typeface="DejaVu Serif"/>
              </a:rPr>
              <a:t>dashboard </a:t>
            </a:r>
            <a:r>
              <a:rPr sz="1400" spc="-165" dirty="0">
                <a:latin typeface="DejaVu Serif"/>
                <a:cs typeface="DejaVu Serif"/>
              </a:rPr>
              <a:t>on  </a:t>
            </a:r>
            <a:r>
              <a:rPr sz="1400" spc="-120" dirty="0">
                <a:latin typeface="DejaVu Serif"/>
                <a:cs typeface="DejaVu Serif"/>
              </a:rPr>
              <a:t>right </a:t>
            </a:r>
            <a:r>
              <a:rPr sz="1400" spc="-170" dirty="0">
                <a:latin typeface="DejaVu Serif"/>
                <a:cs typeface="DejaVu Serif"/>
              </a:rPr>
              <a:t>side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5" dirty="0">
                <a:latin typeface="DejaVu Serif"/>
                <a:cs typeface="DejaVu Serif"/>
              </a:rPr>
              <a:t>the</a:t>
            </a:r>
            <a:r>
              <a:rPr sz="1400" spc="45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2004" y="6303010"/>
            <a:ext cx="5721350" cy="9359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6500"/>
              </a:lnSpc>
              <a:spcBef>
                <a:spcPts val="95"/>
              </a:spcBef>
            </a:pPr>
            <a:r>
              <a:rPr sz="1400" spc="-165" dirty="0">
                <a:latin typeface="DejaVu Serif"/>
                <a:cs typeface="DejaVu Serif"/>
              </a:rPr>
              <a:t>Under </a:t>
            </a:r>
            <a:r>
              <a:rPr sz="1400" spc="-140" dirty="0">
                <a:latin typeface="DejaVu Serif"/>
                <a:cs typeface="DejaVu Serif"/>
              </a:rPr>
              <a:t>failover </a:t>
            </a:r>
            <a:r>
              <a:rPr sz="1400" spc="-135" dirty="0">
                <a:latin typeface="DejaVu Serif"/>
                <a:cs typeface="DejaVu Serif"/>
              </a:rPr>
              <a:t>routing policy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40" dirty="0">
                <a:latin typeface="DejaVu Serif"/>
                <a:cs typeface="DejaVu Serif"/>
              </a:rPr>
              <a:t>failover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55" dirty="0">
                <a:latin typeface="DejaVu Serif"/>
                <a:cs typeface="DejaVu Serif"/>
              </a:rPr>
              <a:t>type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80" dirty="0">
                <a:latin typeface="DejaVu Serif"/>
                <a:cs typeface="DejaVu Serif"/>
              </a:rPr>
              <a:t>Secondary, </a:t>
            </a:r>
            <a:r>
              <a:rPr sz="1400" spc="-165" dirty="0">
                <a:latin typeface="DejaVu Serif"/>
                <a:cs typeface="DejaVu Serif"/>
              </a:rPr>
              <a:t>specify  </a:t>
            </a:r>
            <a:r>
              <a:rPr sz="1400" spc="-160" dirty="0">
                <a:latin typeface="DejaVu Serif"/>
                <a:cs typeface="DejaVu Serif"/>
              </a:rPr>
              <a:t>set </a:t>
            </a:r>
            <a:r>
              <a:rPr sz="1400" spc="-45" dirty="0">
                <a:latin typeface="DejaVu Serif"/>
                <a:cs typeface="DejaVu Serif"/>
              </a:rPr>
              <a:t>ID </a:t>
            </a:r>
            <a:r>
              <a:rPr sz="1400" spc="-195" dirty="0">
                <a:latin typeface="DejaVu Serif"/>
                <a:cs typeface="DejaVu Serif"/>
              </a:rPr>
              <a:t>and </a:t>
            </a:r>
            <a:r>
              <a:rPr sz="1400" spc="-180" dirty="0">
                <a:latin typeface="DejaVu Serif"/>
                <a:cs typeface="DejaVu Serif"/>
              </a:rPr>
              <a:t>choose </a:t>
            </a:r>
            <a:r>
              <a:rPr sz="1400" spc="-160" dirty="0">
                <a:latin typeface="DejaVu Serif"/>
                <a:cs typeface="DejaVu Serif"/>
              </a:rPr>
              <a:t>health </a:t>
            </a:r>
            <a:r>
              <a:rPr sz="1400" spc="-195" dirty="0">
                <a:latin typeface="DejaVu Serif"/>
                <a:cs typeface="DejaVu Serif"/>
              </a:rPr>
              <a:t>check </a:t>
            </a:r>
            <a:r>
              <a:rPr sz="1400" spc="-165" dirty="0">
                <a:latin typeface="DejaVu Serif"/>
                <a:cs typeface="DejaVu Serif"/>
              </a:rPr>
              <a:t>which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85" dirty="0">
                <a:latin typeface="DejaVu Serif"/>
                <a:cs typeface="DejaVu Serif"/>
              </a:rPr>
              <a:t>created </a:t>
            </a:r>
            <a:r>
              <a:rPr sz="1400" spc="-140" dirty="0">
                <a:latin typeface="DejaVu Serif"/>
                <a:cs typeface="DejaVu Serif"/>
              </a:rPr>
              <a:t>for </a:t>
            </a:r>
            <a:r>
              <a:rPr sz="1400" spc="-175" dirty="0">
                <a:latin typeface="DejaVu Serif"/>
                <a:cs typeface="DejaVu Serif"/>
              </a:rPr>
              <a:t>secondary </a:t>
            </a:r>
            <a:r>
              <a:rPr sz="1400" spc="-165" dirty="0">
                <a:latin typeface="DejaVu Serif"/>
                <a:cs typeface="DejaVu Serif"/>
              </a:rPr>
              <a:t>server </a:t>
            </a:r>
            <a:r>
              <a:rPr sz="1400" spc="-160" dirty="0">
                <a:latin typeface="DejaVu Serif"/>
                <a:cs typeface="DejaVu Serif"/>
              </a:rPr>
              <a:t>from  Health </a:t>
            </a:r>
            <a:r>
              <a:rPr sz="1400" spc="-190" dirty="0">
                <a:latin typeface="DejaVu Serif"/>
                <a:cs typeface="DejaVu Serif"/>
              </a:rPr>
              <a:t>Check </a:t>
            </a:r>
            <a:r>
              <a:rPr sz="1400" spc="-125" dirty="0">
                <a:latin typeface="DejaVu Serif"/>
                <a:cs typeface="DejaVu Serif"/>
              </a:rPr>
              <a:t>to</a:t>
            </a:r>
            <a:r>
              <a:rPr sz="1400" spc="-210" dirty="0">
                <a:latin typeface="DejaVu Serif"/>
                <a:cs typeface="DejaVu Serif"/>
              </a:rPr>
              <a:t> </a:t>
            </a:r>
            <a:r>
              <a:rPr sz="1400" spc="-150" dirty="0">
                <a:latin typeface="DejaVu Serif"/>
                <a:cs typeface="DejaVu Serif"/>
              </a:rPr>
              <a:t>Associate.</a:t>
            </a:r>
            <a:endParaRPr sz="1400">
              <a:latin typeface="DejaVu Serif"/>
              <a:cs typeface="DejaVu Serif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155" dirty="0">
                <a:latin typeface="DejaVu Serif"/>
                <a:cs typeface="DejaVu Serif"/>
              </a:rPr>
              <a:t>primary</a:t>
            </a:r>
            <a:r>
              <a:rPr sz="1400" spc="-9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2248028"/>
            <a:ext cx="5981700" cy="16948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" y="4733671"/>
            <a:ext cx="5981700" cy="19685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14400" y="7295515"/>
            <a:ext cx="5981700" cy="169608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902004" y="1318133"/>
            <a:ext cx="5933440" cy="7321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375920" algn="ctr">
              <a:lnSpc>
                <a:spcPct val="100000"/>
              </a:lnSpc>
              <a:spcBef>
                <a:spcPts val="100"/>
              </a:spcBef>
            </a:pPr>
            <a:r>
              <a:rPr sz="2000" b="1" spc="-105" dirty="0">
                <a:latin typeface="DejaVu Sans"/>
                <a:cs typeface="DejaVu Sans"/>
              </a:rPr>
              <a:t>DOMAIN </a:t>
            </a:r>
            <a:r>
              <a:rPr sz="2000" b="1" spc="-120" dirty="0">
                <a:latin typeface="DejaVu Sans"/>
                <a:cs typeface="DejaVu Sans"/>
              </a:rPr>
              <a:t>RECORD</a:t>
            </a:r>
            <a:r>
              <a:rPr sz="2000" b="1" spc="-235" dirty="0">
                <a:latin typeface="DejaVu Sans"/>
                <a:cs typeface="DejaVu Sans"/>
              </a:rPr>
              <a:t> </a:t>
            </a:r>
            <a:r>
              <a:rPr sz="2000" b="1" spc="-85" dirty="0">
                <a:latin typeface="DejaVu Sans"/>
                <a:cs typeface="DejaVu Sans"/>
              </a:rPr>
              <a:t>CREATION</a:t>
            </a:r>
            <a:endParaRPr sz="2000">
              <a:latin typeface="DejaVu Sans"/>
              <a:cs typeface="DejaVu Sans"/>
            </a:endParaRPr>
          </a:p>
          <a:p>
            <a:pPr marL="12700">
              <a:lnSpc>
                <a:spcPct val="100000"/>
              </a:lnSpc>
              <a:spcBef>
                <a:spcPts val="1480"/>
              </a:spcBef>
            </a:pPr>
            <a:r>
              <a:rPr sz="1400" spc="-180" dirty="0">
                <a:latin typeface="DejaVu Serif"/>
                <a:cs typeface="DejaVu Serif"/>
              </a:rPr>
              <a:t>Once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90" dirty="0">
                <a:latin typeface="DejaVu Serif"/>
                <a:cs typeface="DejaVu Serif"/>
              </a:rPr>
              <a:t>are </a:t>
            </a:r>
            <a:r>
              <a:rPr sz="1400" spc="-160" dirty="0">
                <a:latin typeface="DejaVu Serif"/>
                <a:cs typeface="DejaVu Serif"/>
              </a:rPr>
              <a:t>on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60" dirty="0">
                <a:latin typeface="DejaVu Serif"/>
                <a:cs typeface="DejaVu Serif"/>
              </a:rPr>
              <a:t>Route </a:t>
            </a:r>
            <a:r>
              <a:rPr sz="1400" spc="-195" dirty="0">
                <a:latin typeface="DejaVu Serif"/>
                <a:cs typeface="DejaVu Serif"/>
              </a:rPr>
              <a:t>53 </a:t>
            </a:r>
            <a:r>
              <a:rPr sz="1400" spc="-180" dirty="0">
                <a:latin typeface="DejaVu Serif"/>
                <a:cs typeface="DejaVu Serif"/>
              </a:rPr>
              <a:t>dashboard, choose </a:t>
            </a:r>
            <a:r>
              <a:rPr sz="1400" spc="-165" dirty="0">
                <a:latin typeface="DejaVu Serif"/>
                <a:cs typeface="DejaVu Serif"/>
              </a:rPr>
              <a:t>Hosted Zones </a:t>
            </a:r>
            <a:r>
              <a:rPr sz="1400" spc="-175" dirty="0">
                <a:latin typeface="DejaVu Serif"/>
                <a:cs typeface="DejaVu Serif"/>
              </a:rPr>
              <a:t>under</a:t>
            </a:r>
            <a:r>
              <a:rPr sz="1400" spc="-65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Dashboard.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4101338"/>
            <a:ext cx="5913120" cy="434975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12700" marR="5080">
              <a:lnSpc>
                <a:spcPts val="1540"/>
              </a:lnSpc>
              <a:spcBef>
                <a:spcPts val="270"/>
              </a:spcBef>
            </a:pPr>
            <a:r>
              <a:rPr sz="1400" spc="-175" dirty="0">
                <a:latin typeface="DejaVu Serif"/>
                <a:cs typeface="DejaVu Serif"/>
              </a:rPr>
              <a:t>Choose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75" dirty="0">
                <a:latin typeface="DejaVu Serif"/>
                <a:cs typeface="DejaVu Serif"/>
              </a:rPr>
              <a:t>domain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45" dirty="0">
                <a:latin typeface="DejaVu Serif"/>
                <a:cs typeface="DejaVu Serif"/>
              </a:rPr>
              <a:t>by 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220" dirty="0">
                <a:latin typeface="DejaVu Serif"/>
                <a:cs typeface="DejaVu Serif"/>
              </a:rPr>
              <a:t>name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60" dirty="0">
                <a:latin typeface="DejaVu Serif"/>
                <a:cs typeface="DejaVu Serif"/>
              </a:rPr>
              <a:t>any </a:t>
            </a:r>
            <a:r>
              <a:rPr sz="1400" spc="-175" dirty="0">
                <a:latin typeface="DejaVu Serif"/>
                <a:cs typeface="DejaVu Serif"/>
              </a:rPr>
              <a:t>domain,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55" dirty="0">
                <a:latin typeface="DejaVu Serif"/>
                <a:cs typeface="DejaVu Serif"/>
              </a:rPr>
              <a:t>go inside </a:t>
            </a:r>
            <a:r>
              <a:rPr sz="1400" spc="-165" dirty="0">
                <a:latin typeface="DejaVu Serif"/>
                <a:cs typeface="DejaVu Serif"/>
              </a:rPr>
              <a:t>the  </a:t>
            </a:r>
            <a:r>
              <a:rPr sz="1400" spc="-175" dirty="0">
                <a:latin typeface="DejaVu Serif"/>
                <a:cs typeface="DejaVu Serif"/>
              </a:rPr>
              <a:t>domain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</a:t>
            </a:r>
            <a:r>
              <a:rPr sz="1400" spc="-1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records.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02004" y="6860032"/>
            <a:ext cx="355917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135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95" dirty="0">
                <a:latin typeface="DejaVu Serif"/>
                <a:cs typeface="DejaVu Serif"/>
              </a:rPr>
              <a:t>new</a:t>
            </a:r>
            <a:r>
              <a:rPr sz="1400" spc="-25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04190" y="1295400"/>
            <a:ext cx="7261859" cy="9144000"/>
            <a:chOff x="504190" y="914400"/>
            <a:chExt cx="7261859" cy="9144000"/>
          </a:xfrm>
        </p:grpSpPr>
        <p:sp>
          <p:nvSpPr>
            <p:cNvPr id="3" name="object 3"/>
            <p:cNvSpPr/>
            <p:nvPr/>
          </p:nvSpPr>
          <p:spPr>
            <a:xfrm>
              <a:off x="504190" y="914400"/>
              <a:ext cx="6799580" cy="867067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14400" y="5536819"/>
              <a:ext cx="5406390" cy="96138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4982692"/>
            <a:ext cx="577469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400"/>
              </a:lnSpc>
              <a:spcBef>
                <a:spcPts val="100"/>
              </a:spcBef>
            </a:pPr>
            <a:r>
              <a:rPr sz="1400" spc="-125" dirty="0">
                <a:latin typeface="DejaVu Serif"/>
                <a:cs typeface="DejaVu Serif"/>
              </a:rPr>
              <a:t>After </a:t>
            </a:r>
            <a:r>
              <a:rPr sz="1400" spc="-160" dirty="0">
                <a:latin typeface="DejaVu Serif"/>
                <a:cs typeface="DejaVu Serif"/>
              </a:rPr>
              <a:t>completion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0" dirty="0">
                <a:latin typeface="DejaVu Serif"/>
                <a:cs typeface="DejaVu Serif"/>
              </a:rPr>
              <a:t>creation,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95" dirty="0">
                <a:latin typeface="DejaVu Serif"/>
                <a:cs typeface="DejaVu Serif"/>
              </a:rPr>
              <a:t>can </a:t>
            </a:r>
            <a:r>
              <a:rPr sz="1400" spc="-210" dirty="0">
                <a:latin typeface="DejaVu Serif"/>
                <a:cs typeface="DejaVu Serif"/>
              </a:rPr>
              <a:t>see </a:t>
            </a:r>
            <a:r>
              <a:rPr sz="1400" spc="-215" dirty="0">
                <a:latin typeface="DejaVu Serif"/>
                <a:cs typeface="DejaVu Serif"/>
              </a:rPr>
              <a:t>same name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50" dirty="0">
                <a:latin typeface="DejaVu Serif"/>
                <a:cs typeface="DejaVu Serif"/>
              </a:rPr>
              <a:t>type of </a:t>
            </a:r>
            <a:r>
              <a:rPr sz="1400" spc="-175" dirty="0">
                <a:latin typeface="DejaVu Serif"/>
                <a:cs typeface="DejaVu Serif"/>
              </a:rPr>
              <a:t>records </a:t>
            </a:r>
            <a:r>
              <a:rPr sz="1400" spc="-100" dirty="0">
                <a:latin typeface="DejaVu Serif"/>
                <a:cs typeface="DejaVu Serif"/>
              </a:rPr>
              <a:t>will </a:t>
            </a:r>
            <a:r>
              <a:rPr sz="1400" spc="-215" dirty="0">
                <a:latin typeface="DejaVu Serif"/>
                <a:cs typeface="DejaVu Serif"/>
              </a:rPr>
              <a:t>be  </a:t>
            </a:r>
            <a:r>
              <a:rPr sz="1400" spc="-155" dirty="0">
                <a:latin typeface="DejaVu Serif"/>
                <a:cs typeface="DejaVu Serif"/>
              </a:rPr>
              <a:t>available </a:t>
            </a:r>
            <a:r>
              <a:rPr sz="1400" spc="-175" dirty="0">
                <a:latin typeface="DejaVu Serif"/>
                <a:cs typeface="DejaVu Serif"/>
              </a:rPr>
              <a:t>under </a:t>
            </a:r>
            <a:r>
              <a:rPr sz="1400" spc="-140" dirty="0">
                <a:latin typeface="DejaVu Serif"/>
                <a:cs typeface="DejaVu Serif"/>
              </a:rPr>
              <a:t>your </a:t>
            </a:r>
            <a:r>
              <a:rPr sz="1400" spc="-165" dirty="0">
                <a:latin typeface="DejaVu Serif"/>
                <a:cs typeface="DejaVu Serif"/>
              </a:rPr>
              <a:t>hosted</a:t>
            </a:r>
            <a:r>
              <a:rPr sz="1400" spc="30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zone.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7997799"/>
            <a:ext cx="5848350" cy="1223645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29"/>
              </a:spcBef>
            </a:pPr>
            <a:r>
              <a:rPr sz="1400" b="1" spc="-170" dirty="0">
                <a:latin typeface="DejaVu Sans"/>
                <a:cs typeface="DejaVu Sans"/>
              </a:rPr>
              <a:t>Geolocation Routing</a:t>
            </a:r>
            <a:r>
              <a:rPr sz="1400" b="1" spc="-70" dirty="0">
                <a:latin typeface="DejaVu Sans"/>
                <a:cs typeface="DejaVu Sans"/>
              </a:rPr>
              <a:t> </a:t>
            </a:r>
            <a:r>
              <a:rPr sz="1400" b="1" spc="-155" dirty="0">
                <a:latin typeface="DejaVu Sans"/>
                <a:cs typeface="DejaVu Sans"/>
              </a:rPr>
              <a:t>Policy:</a:t>
            </a:r>
            <a:endParaRPr sz="1400">
              <a:latin typeface="DejaVu Sans"/>
              <a:cs typeface="DejaVu Sans"/>
            </a:endParaRPr>
          </a:p>
          <a:p>
            <a:pPr marL="12700" marR="5080">
              <a:lnSpc>
                <a:spcPct val="106400"/>
              </a:lnSpc>
              <a:spcBef>
                <a:spcPts val="25"/>
              </a:spcBef>
            </a:pPr>
            <a:r>
              <a:rPr sz="1400" spc="-175" dirty="0">
                <a:latin typeface="DejaVu Serif"/>
                <a:cs typeface="DejaVu Serif"/>
              </a:rPr>
              <a:t>Use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55" dirty="0">
                <a:latin typeface="DejaVu Serif"/>
                <a:cs typeface="DejaVu Serif"/>
              </a:rPr>
              <a:t>geolocation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90" dirty="0">
                <a:latin typeface="DejaVu Serif"/>
                <a:cs typeface="DejaVu Serif"/>
              </a:rPr>
              <a:t>when </a:t>
            </a:r>
            <a:r>
              <a:rPr sz="1400" spc="-150" dirty="0">
                <a:latin typeface="DejaVu Serif"/>
                <a:cs typeface="DejaVu Serif"/>
              </a:rPr>
              <a:t>you </a:t>
            </a:r>
            <a:r>
              <a:rPr sz="1400" spc="-165" dirty="0">
                <a:latin typeface="DejaVu Serif"/>
                <a:cs typeface="DejaVu Serif"/>
              </a:rPr>
              <a:t>want </a:t>
            </a:r>
            <a:r>
              <a:rPr sz="1400" spc="-160" dirty="0">
                <a:latin typeface="DejaVu Serif"/>
                <a:cs typeface="DejaVu Serif"/>
              </a:rPr>
              <a:t>Amazon </a:t>
            </a:r>
            <a:r>
              <a:rPr sz="1400" spc="-155" dirty="0">
                <a:latin typeface="DejaVu Serif"/>
                <a:cs typeface="DejaVu Serif"/>
              </a:rPr>
              <a:t>Route </a:t>
            </a:r>
            <a:r>
              <a:rPr sz="1400" spc="-195" dirty="0">
                <a:latin typeface="DejaVu Serif"/>
                <a:cs typeface="DejaVu Serif"/>
              </a:rPr>
              <a:t>53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75" dirty="0">
                <a:latin typeface="DejaVu Serif"/>
                <a:cs typeface="DejaVu Serif"/>
              </a:rPr>
              <a:t>respond 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55" dirty="0">
                <a:latin typeface="DejaVu Serif"/>
                <a:cs typeface="DejaVu Serif"/>
              </a:rPr>
              <a:t>DNS </a:t>
            </a:r>
            <a:r>
              <a:rPr sz="1400" spc="-175" dirty="0">
                <a:latin typeface="DejaVu Serif"/>
                <a:cs typeface="DejaVu Serif"/>
              </a:rPr>
              <a:t>queries </a:t>
            </a:r>
            <a:r>
              <a:rPr sz="1400" spc="-204" dirty="0">
                <a:latin typeface="DejaVu Serif"/>
                <a:cs typeface="DejaVu Serif"/>
              </a:rPr>
              <a:t>based </a:t>
            </a:r>
            <a:r>
              <a:rPr sz="1400" spc="-160" dirty="0">
                <a:latin typeface="DejaVu Serif"/>
                <a:cs typeface="DejaVu Serif"/>
              </a:rPr>
              <a:t>on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45" dirty="0">
                <a:latin typeface="DejaVu Serif"/>
                <a:cs typeface="DejaVu Serif"/>
              </a:rPr>
              <a:t>location of </a:t>
            </a:r>
            <a:r>
              <a:rPr sz="1400" spc="-140" dirty="0">
                <a:latin typeface="DejaVu Serif"/>
                <a:cs typeface="DejaVu Serif"/>
              </a:rPr>
              <a:t>your</a:t>
            </a:r>
            <a:r>
              <a:rPr sz="1400" spc="14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users.</a:t>
            </a:r>
            <a:endParaRPr sz="140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350">
              <a:latin typeface="DejaVu Serif"/>
              <a:cs typeface="DejaVu Serif"/>
            </a:endParaRPr>
          </a:p>
          <a:p>
            <a:pPr marL="152400">
              <a:lnSpc>
                <a:spcPct val="100000"/>
              </a:lnSpc>
              <a:spcBef>
                <a:spcPts val="5"/>
              </a:spcBef>
            </a:pPr>
            <a:r>
              <a:rPr sz="2000" b="1" spc="-70" dirty="0">
                <a:latin typeface="DejaVu Sans"/>
                <a:cs typeface="DejaVu Sans"/>
              </a:rPr>
              <a:t>CREATE </a:t>
            </a:r>
            <a:r>
              <a:rPr sz="2000" b="1" spc="-80" dirty="0">
                <a:latin typeface="DejaVu Sans"/>
                <a:cs typeface="DejaVu Sans"/>
              </a:rPr>
              <a:t>GEOLOCATION </a:t>
            </a:r>
            <a:r>
              <a:rPr sz="2000" b="1" spc="-60" dirty="0">
                <a:latin typeface="DejaVu Sans"/>
                <a:cs typeface="DejaVu Sans"/>
              </a:rPr>
              <a:t>ROUTING</a:t>
            </a:r>
            <a:r>
              <a:rPr sz="2000" b="1" spc="-370" dirty="0">
                <a:latin typeface="DejaVu Sans"/>
                <a:cs typeface="DejaVu Sans"/>
              </a:rPr>
              <a:t> </a:t>
            </a:r>
            <a:r>
              <a:rPr sz="2000" b="1" spc="-80" dirty="0">
                <a:latin typeface="DejaVu Sans"/>
                <a:cs typeface="DejaVu Sans"/>
              </a:rPr>
              <a:t>POLICY</a:t>
            </a:r>
            <a:endParaRPr sz="2000">
              <a:latin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2416454"/>
            <a:ext cx="5981700" cy="1524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929129" y="5540654"/>
            <a:ext cx="3933190" cy="283908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1474089"/>
            <a:ext cx="5850890" cy="48640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8000"/>
              </a:lnSpc>
              <a:spcBef>
                <a:spcPts val="95"/>
              </a:spcBef>
            </a:pPr>
            <a:r>
              <a:rPr sz="1400" spc="-125" dirty="0">
                <a:latin typeface="DejaVu Serif"/>
                <a:cs typeface="DejaVu Serif"/>
              </a:rPr>
              <a:t>After </a:t>
            </a:r>
            <a:r>
              <a:rPr sz="1400" spc="-155" dirty="0">
                <a:latin typeface="DejaVu Serif"/>
                <a:cs typeface="DejaVu Serif"/>
              </a:rPr>
              <a:t>logged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90" dirty="0">
                <a:latin typeface="DejaVu Serif"/>
                <a:cs typeface="DejaVu Serif"/>
              </a:rPr>
              <a:t>AWS </a:t>
            </a:r>
            <a:r>
              <a:rPr sz="1400" spc="-160" dirty="0">
                <a:latin typeface="DejaVu Serif"/>
                <a:cs typeface="DejaVu Serif"/>
              </a:rPr>
              <a:t>console, </a:t>
            </a:r>
            <a:r>
              <a:rPr sz="1400" spc="-190" dirty="0">
                <a:latin typeface="DejaVu Serif"/>
                <a:cs typeface="DejaVu Serif"/>
              </a:rPr>
              <a:t>open </a:t>
            </a:r>
            <a:r>
              <a:rPr sz="1400" spc="-145" dirty="0">
                <a:latin typeface="DejaVu Serif"/>
                <a:cs typeface="DejaVu Serif"/>
              </a:rPr>
              <a:t>your </a:t>
            </a:r>
            <a:r>
              <a:rPr sz="1400" spc="-180" dirty="0">
                <a:latin typeface="DejaVu Serif"/>
                <a:cs typeface="DejaVu Serif"/>
              </a:rPr>
              <a:t>domain </a:t>
            </a:r>
            <a:r>
              <a:rPr sz="1400" spc="-165" dirty="0">
                <a:latin typeface="DejaVu Serif"/>
                <a:cs typeface="DejaVu Serif"/>
              </a:rPr>
              <a:t>hosted </a:t>
            </a:r>
            <a:r>
              <a:rPr sz="1400" spc="-170" dirty="0">
                <a:latin typeface="DejaVu Serif"/>
                <a:cs typeface="DejaVu Serif"/>
              </a:rPr>
              <a:t>zone </a:t>
            </a:r>
            <a:r>
              <a:rPr sz="1400" spc="-180" dirty="0">
                <a:latin typeface="DejaVu Serif"/>
                <a:cs typeface="DejaVu Serif"/>
              </a:rPr>
              <a:t>under </a:t>
            </a:r>
            <a:r>
              <a:rPr sz="1400" spc="-160" dirty="0">
                <a:latin typeface="DejaVu Serif"/>
                <a:cs typeface="DejaVu Serif"/>
              </a:rPr>
              <a:t>Route </a:t>
            </a:r>
            <a:r>
              <a:rPr sz="1400" spc="-180" dirty="0">
                <a:latin typeface="DejaVu Serif"/>
                <a:cs typeface="DejaVu Serif"/>
              </a:rPr>
              <a:t>53.  </a:t>
            </a: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95" dirty="0">
                <a:latin typeface="DejaVu Serif"/>
                <a:cs typeface="DejaVu Serif"/>
              </a:rPr>
              <a:t>new </a:t>
            </a:r>
            <a:r>
              <a:rPr sz="1400" spc="-120" dirty="0">
                <a:latin typeface="DejaVu Serif"/>
                <a:cs typeface="DejaVu Serif"/>
              </a:rPr>
              <a:t>first </a:t>
            </a:r>
            <a:r>
              <a:rPr sz="1400" spc="-155" dirty="0">
                <a:latin typeface="DejaVu Serif"/>
                <a:cs typeface="DejaVu Serif"/>
              </a:rPr>
              <a:t>geolocation</a:t>
            </a:r>
            <a:r>
              <a:rPr sz="1400" spc="-145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4378198"/>
            <a:ext cx="5867400" cy="9340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6400"/>
              </a:lnSpc>
              <a:spcBef>
                <a:spcPts val="100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type </a:t>
            </a:r>
            <a:r>
              <a:rPr sz="1400" spc="-165" dirty="0">
                <a:latin typeface="DejaVu Serif"/>
                <a:cs typeface="DejaVu Serif"/>
              </a:rPr>
              <a:t>from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70" dirty="0">
                <a:latin typeface="DejaVu Serif"/>
                <a:cs typeface="DejaVu Serif"/>
              </a:rPr>
              <a:t>drop 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60" dirty="0">
                <a:latin typeface="DejaVu Serif"/>
                <a:cs typeface="DejaVu Serif"/>
              </a:rPr>
              <a:t>Address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value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65" dirty="0">
                <a:latin typeface="DejaVu Serif"/>
                <a:cs typeface="DejaVu Serif"/>
              </a:rPr>
              <a:t>then select </a:t>
            </a:r>
            <a:r>
              <a:rPr sz="1400" spc="-145" dirty="0">
                <a:latin typeface="DejaVu Serif"/>
                <a:cs typeface="DejaVu Serif"/>
              </a:rPr>
              <a:t>Geolocation 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75" dirty="0">
                <a:latin typeface="DejaVu Serif"/>
                <a:cs typeface="DejaVu Serif"/>
              </a:rPr>
              <a:t>under 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 </a:t>
            </a:r>
            <a:r>
              <a:rPr sz="1400" spc="-185" dirty="0">
                <a:latin typeface="DejaVu Serif"/>
                <a:cs typeface="DejaVu Serif"/>
              </a:rPr>
              <a:t>dashboard  </a:t>
            </a:r>
            <a:r>
              <a:rPr sz="1400" spc="-160" dirty="0">
                <a:latin typeface="DejaVu Serif"/>
                <a:cs typeface="DejaVu Serif"/>
              </a:rPr>
              <a:t>on </a:t>
            </a:r>
            <a:r>
              <a:rPr sz="1400" spc="-125" dirty="0">
                <a:latin typeface="DejaVu Serif"/>
                <a:cs typeface="DejaVu Serif"/>
              </a:rPr>
              <a:t>right </a:t>
            </a:r>
            <a:r>
              <a:rPr sz="1400" spc="-170" dirty="0">
                <a:latin typeface="DejaVu Serif"/>
                <a:cs typeface="DejaVu Serif"/>
              </a:rPr>
              <a:t>side </a:t>
            </a:r>
            <a:r>
              <a:rPr sz="1400" spc="-140" dirty="0">
                <a:latin typeface="DejaVu Serif"/>
                <a:cs typeface="DejaVu Serif"/>
              </a:rPr>
              <a:t>of </a:t>
            </a:r>
            <a:r>
              <a:rPr sz="1400" spc="-160" dirty="0">
                <a:latin typeface="DejaVu Serif"/>
                <a:cs typeface="DejaVu Serif"/>
              </a:rPr>
              <a:t>the</a:t>
            </a:r>
            <a:r>
              <a:rPr sz="1400" spc="95" dirty="0">
                <a:latin typeface="DejaVu Serif"/>
                <a:cs typeface="DejaVu Serif"/>
              </a:rPr>
              <a:t> </a:t>
            </a:r>
            <a:r>
              <a:rPr sz="1400" spc="-190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8589645"/>
            <a:ext cx="5964555" cy="9353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6800"/>
              </a:lnSpc>
              <a:spcBef>
                <a:spcPts val="90"/>
              </a:spcBef>
            </a:pPr>
            <a:r>
              <a:rPr sz="1400" spc="-165" dirty="0">
                <a:latin typeface="DejaVu Serif"/>
                <a:cs typeface="DejaVu Serif"/>
              </a:rPr>
              <a:t>Under </a:t>
            </a:r>
            <a:r>
              <a:rPr sz="1400" spc="-155" dirty="0">
                <a:latin typeface="DejaVu Serif"/>
                <a:cs typeface="DejaVu Serif"/>
              </a:rPr>
              <a:t>geolocation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45" dirty="0">
                <a:latin typeface="DejaVu Serif"/>
                <a:cs typeface="DejaVu Serif"/>
              </a:rPr>
              <a:t>Location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45" dirty="0">
                <a:latin typeface="DejaVu Serif"/>
                <a:cs typeface="DejaVu Serif"/>
              </a:rPr>
              <a:t>United </a:t>
            </a:r>
            <a:r>
              <a:rPr sz="1400" spc="-170" dirty="0">
                <a:latin typeface="DejaVu Serif"/>
                <a:cs typeface="DejaVu Serif"/>
              </a:rPr>
              <a:t>States,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65" dirty="0">
                <a:latin typeface="DejaVu Serif"/>
                <a:cs typeface="DejaVu Serif"/>
              </a:rPr>
              <a:t>set </a:t>
            </a:r>
            <a:r>
              <a:rPr sz="1400" spc="-50" dirty="0">
                <a:latin typeface="DejaVu Serif"/>
                <a:cs typeface="DejaVu Serif"/>
              </a:rPr>
              <a:t>ID 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60" dirty="0">
                <a:latin typeface="DejaVu Serif"/>
                <a:cs typeface="DejaVu Serif"/>
              </a:rPr>
              <a:t>health </a:t>
            </a:r>
            <a:r>
              <a:rPr sz="1400" spc="-195" dirty="0">
                <a:latin typeface="DejaVu Serif"/>
                <a:cs typeface="DejaVu Serif"/>
              </a:rPr>
              <a:t>check </a:t>
            </a:r>
            <a:r>
              <a:rPr sz="1400" spc="-170" dirty="0">
                <a:latin typeface="DejaVu Serif"/>
                <a:cs typeface="DejaVu Serif"/>
              </a:rPr>
              <a:t>which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85" dirty="0">
                <a:latin typeface="DejaVu Serif"/>
                <a:cs typeface="DejaVu Serif"/>
              </a:rPr>
              <a:t>created </a:t>
            </a:r>
            <a:r>
              <a:rPr sz="1400" spc="-135" dirty="0">
                <a:latin typeface="DejaVu Serif"/>
                <a:cs typeface="DejaVu Serif"/>
              </a:rPr>
              <a:t>for </a:t>
            </a:r>
            <a:r>
              <a:rPr sz="1400" spc="-165" dirty="0">
                <a:latin typeface="DejaVu Serif"/>
                <a:cs typeface="DejaVu Serif"/>
              </a:rPr>
              <a:t>server </a:t>
            </a:r>
            <a:r>
              <a:rPr sz="1400" spc="-160" dirty="0">
                <a:latin typeface="DejaVu Serif"/>
                <a:cs typeface="DejaVu Serif"/>
              </a:rPr>
              <a:t>from Health </a:t>
            </a:r>
            <a:r>
              <a:rPr sz="1400" spc="-185" dirty="0">
                <a:latin typeface="DejaVu Serif"/>
                <a:cs typeface="DejaVu Serif"/>
              </a:rPr>
              <a:t>Check </a:t>
            </a:r>
            <a:r>
              <a:rPr sz="1400" spc="-125" dirty="0">
                <a:latin typeface="DejaVu Serif"/>
                <a:cs typeface="DejaVu Serif"/>
              </a:rPr>
              <a:t>to  </a:t>
            </a:r>
            <a:r>
              <a:rPr sz="1400" spc="-155" dirty="0">
                <a:latin typeface="DejaVu Serif"/>
                <a:cs typeface="DejaVu Serif"/>
              </a:rPr>
              <a:t>Associate.</a:t>
            </a:r>
            <a:endParaRPr sz="1400">
              <a:latin typeface="DejaVu Serif"/>
              <a:cs typeface="DejaVu Serif"/>
            </a:endParaRPr>
          </a:p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165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30555" y="1103007"/>
            <a:ext cx="7135495" cy="8955405"/>
            <a:chOff x="630555" y="1103007"/>
            <a:chExt cx="7135495" cy="8955405"/>
          </a:xfrm>
        </p:grpSpPr>
        <p:sp>
          <p:nvSpPr>
            <p:cNvPr id="3" name="object 3"/>
            <p:cNvSpPr/>
            <p:nvPr/>
          </p:nvSpPr>
          <p:spPr>
            <a:xfrm>
              <a:off x="630555" y="1103007"/>
              <a:ext cx="6515734" cy="822921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14400" y="5366004"/>
              <a:ext cx="5981700" cy="15240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4899786"/>
            <a:ext cx="505142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95" dirty="0">
                <a:latin typeface="DejaVu Serif"/>
                <a:cs typeface="DejaVu Serif"/>
              </a:rPr>
              <a:t>new </a:t>
            </a:r>
            <a:r>
              <a:rPr sz="1400" spc="-190" dirty="0">
                <a:latin typeface="DejaVu Serif"/>
                <a:cs typeface="DejaVu Serif"/>
              </a:rPr>
              <a:t>second </a:t>
            </a:r>
            <a:r>
              <a:rPr sz="1400" spc="-155" dirty="0">
                <a:latin typeface="DejaVu Serif"/>
                <a:cs typeface="DejaVu Serif"/>
              </a:rPr>
              <a:t>geolocation</a:t>
            </a:r>
            <a:r>
              <a:rPr sz="1400" spc="-5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7099782"/>
            <a:ext cx="5868670" cy="9359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6700"/>
              </a:lnSpc>
              <a:spcBef>
                <a:spcPts val="95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type </a:t>
            </a:r>
            <a:r>
              <a:rPr sz="1400" spc="-165" dirty="0">
                <a:latin typeface="DejaVu Serif"/>
                <a:cs typeface="DejaVu Serif"/>
              </a:rPr>
              <a:t>from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70" dirty="0">
                <a:latin typeface="DejaVu Serif"/>
                <a:cs typeface="DejaVu Serif"/>
              </a:rPr>
              <a:t>drop 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60" dirty="0">
                <a:latin typeface="DejaVu Serif"/>
                <a:cs typeface="DejaVu Serif"/>
              </a:rPr>
              <a:t>Address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value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65" dirty="0">
                <a:latin typeface="DejaVu Serif"/>
                <a:cs typeface="DejaVu Serif"/>
              </a:rPr>
              <a:t>then select </a:t>
            </a:r>
            <a:r>
              <a:rPr sz="1400" spc="-145" dirty="0">
                <a:latin typeface="DejaVu Serif"/>
                <a:cs typeface="DejaVu Serif"/>
              </a:rPr>
              <a:t>Geolocation 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75" dirty="0">
                <a:latin typeface="DejaVu Serif"/>
                <a:cs typeface="DejaVu Serif"/>
              </a:rPr>
              <a:t>under 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 </a:t>
            </a:r>
            <a:r>
              <a:rPr sz="1400" spc="-185" dirty="0">
                <a:latin typeface="DejaVu Serif"/>
                <a:cs typeface="DejaVu Serif"/>
              </a:rPr>
              <a:t>dashboard  </a:t>
            </a:r>
            <a:r>
              <a:rPr sz="1400" spc="-160" dirty="0">
                <a:latin typeface="DejaVu Serif"/>
                <a:cs typeface="DejaVu Serif"/>
              </a:rPr>
              <a:t>on </a:t>
            </a:r>
            <a:r>
              <a:rPr sz="1400" spc="-125" dirty="0">
                <a:latin typeface="DejaVu Serif"/>
                <a:cs typeface="DejaVu Serif"/>
              </a:rPr>
              <a:t>right </a:t>
            </a:r>
            <a:r>
              <a:rPr sz="1400" spc="-170" dirty="0">
                <a:latin typeface="DejaVu Serif"/>
                <a:cs typeface="DejaVu Serif"/>
              </a:rPr>
              <a:t>side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5" dirty="0">
                <a:latin typeface="DejaVu Serif"/>
                <a:cs typeface="DejaVu Serif"/>
              </a:rPr>
              <a:t>the</a:t>
            </a:r>
            <a:r>
              <a:rPr sz="1400" spc="110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30555" y="1492250"/>
            <a:ext cx="7135495" cy="9175750"/>
            <a:chOff x="630555" y="882675"/>
            <a:chExt cx="7135495" cy="9175750"/>
          </a:xfrm>
        </p:grpSpPr>
        <p:sp>
          <p:nvSpPr>
            <p:cNvPr id="3" name="object 3"/>
            <p:cNvSpPr/>
            <p:nvPr/>
          </p:nvSpPr>
          <p:spPr>
            <a:xfrm>
              <a:off x="630555" y="882675"/>
              <a:ext cx="6621145" cy="857592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910080" y="5518988"/>
              <a:ext cx="3971290" cy="36957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4964379"/>
            <a:ext cx="5538470" cy="93726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6800"/>
              </a:lnSpc>
              <a:spcBef>
                <a:spcPts val="105"/>
              </a:spcBef>
            </a:pPr>
            <a:r>
              <a:rPr sz="1400" spc="-165" dirty="0">
                <a:latin typeface="DejaVu Serif"/>
                <a:cs typeface="DejaVu Serif"/>
              </a:rPr>
              <a:t>Under </a:t>
            </a:r>
            <a:r>
              <a:rPr sz="1400" spc="-155" dirty="0">
                <a:latin typeface="DejaVu Serif"/>
                <a:cs typeface="DejaVu Serif"/>
              </a:rPr>
              <a:t>geolocation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45" dirty="0">
                <a:latin typeface="DejaVu Serif"/>
                <a:cs typeface="DejaVu Serif"/>
              </a:rPr>
              <a:t>Location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70" dirty="0">
                <a:latin typeface="DejaVu Serif"/>
                <a:cs typeface="DejaVu Serif"/>
              </a:rPr>
              <a:t>Singapore,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65" dirty="0">
                <a:latin typeface="DejaVu Serif"/>
                <a:cs typeface="DejaVu Serif"/>
              </a:rPr>
              <a:t>set  </a:t>
            </a:r>
            <a:r>
              <a:rPr sz="1400" spc="-45" dirty="0">
                <a:latin typeface="DejaVu Serif"/>
                <a:cs typeface="DejaVu Serif"/>
              </a:rPr>
              <a:t>ID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60" dirty="0">
                <a:latin typeface="DejaVu Serif"/>
                <a:cs typeface="DejaVu Serif"/>
              </a:rPr>
              <a:t>health </a:t>
            </a:r>
            <a:r>
              <a:rPr sz="1400" spc="-195" dirty="0">
                <a:latin typeface="DejaVu Serif"/>
                <a:cs typeface="DejaVu Serif"/>
              </a:rPr>
              <a:t>check </a:t>
            </a:r>
            <a:r>
              <a:rPr sz="1400" spc="-165" dirty="0">
                <a:latin typeface="DejaVu Serif"/>
                <a:cs typeface="DejaVu Serif"/>
              </a:rPr>
              <a:t>which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85" dirty="0">
                <a:latin typeface="DejaVu Serif"/>
                <a:cs typeface="DejaVu Serif"/>
              </a:rPr>
              <a:t>created </a:t>
            </a:r>
            <a:r>
              <a:rPr sz="1400" spc="-140" dirty="0">
                <a:latin typeface="DejaVu Serif"/>
                <a:cs typeface="DejaVu Serif"/>
              </a:rPr>
              <a:t>for </a:t>
            </a:r>
            <a:r>
              <a:rPr sz="1400" spc="-160" dirty="0">
                <a:latin typeface="DejaVu Serif"/>
                <a:cs typeface="DejaVu Serif"/>
              </a:rPr>
              <a:t>server </a:t>
            </a:r>
            <a:r>
              <a:rPr sz="1400" spc="-165" dirty="0">
                <a:latin typeface="DejaVu Serif"/>
                <a:cs typeface="DejaVu Serif"/>
              </a:rPr>
              <a:t>from </a:t>
            </a:r>
            <a:r>
              <a:rPr sz="1400" spc="-160" dirty="0">
                <a:latin typeface="DejaVu Serif"/>
                <a:cs typeface="DejaVu Serif"/>
              </a:rPr>
              <a:t>Health </a:t>
            </a:r>
            <a:r>
              <a:rPr sz="1400" spc="-190" dirty="0">
                <a:latin typeface="DejaVu Serif"/>
                <a:cs typeface="DejaVu Serif"/>
              </a:rPr>
              <a:t>Check  </a:t>
            </a:r>
            <a:r>
              <a:rPr sz="1400" spc="-120" dirty="0">
                <a:latin typeface="DejaVu Serif"/>
                <a:cs typeface="DejaVu Serif"/>
              </a:rPr>
              <a:t>to</a:t>
            </a:r>
            <a:r>
              <a:rPr sz="1400" spc="-110" dirty="0">
                <a:latin typeface="DejaVu Serif"/>
                <a:cs typeface="DejaVu Serif"/>
              </a:rPr>
              <a:t> </a:t>
            </a:r>
            <a:r>
              <a:rPr sz="1400" spc="-155" dirty="0">
                <a:latin typeface="DejaVu Serif"/>
                <a:cs typeface="DejaVu Serif"/>
              </a:rPr>
              <a:t>Associate.</a:t>
            </a:r>
            <a:endParaRPr sz="1400">
              <a:latin typeface="DejaVu Serif"/>
              <a:cs typeface="DejaVu Serif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165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2091334"/>
            <a:ext cx="5981700" cy="1524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957704" y="5215534"/>
            <a:ext cx="3876040" cy="30099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1622704"/>
            <a:ext cx="505650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95" dirty="0">
                <a:latin typeface="DejaVu Serif"/>
                <a:cs typeface="DejaVu Serif"/>
              </a:rPr>
              <a:t>new </a:t>
            </a:r>
            <a:r>
              <a:rPr sz="1400" spc="-160" dirty="0">
                <a:latin typeface="DejaVu Serif"/>
                <a:cs typeface="DejaVu Serif"/>
              </a:rPr>
              <a:t>default </a:t>
            </a:r>
            <a:r>
              <a:rPr sz="1400" spc="-155" dirty="0">
                <a:latin typeface="DejaVu Serif"/>
                <a:cs typeface="DejaVu Serif"/>
              </a:rPr>
              <a:t>geolocation</a:t>
            </a:r>
            <a:r>
              <a:rPr sz="1400" spc="-75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4053205"/>
            <a:ext cx="5867400" cy="9340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6400"/>
              </a:lnSpc>
              <a:spcBef>
                <a:spcPts val="100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type </a:t>
            </a:r>
            <a:r>
              <a:rPr sz="1400" spc="-165" dirty="0">
                <a:latin typeface="DejaVu Serif"/>
                <a:cs typeface="DejaVu Serif"/>
              </a:rPr>
              <a:t>from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70" dirty="0">
                <a:latin typeface="DejaVu Serif"/>
                <a:cs typeface="DejaVu Serif"/>
              </a:rPr>
              <a:t>drop 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60" dirty="0">
                <a:latin typeface="DejaVu Serif"/>
                <a:cs typeface="DejaVu Serif"/>
              </a:rPr>
              <a:t>Address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value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65" dirty="0">
                <a:latin typeface="DejaVu Serif"/>
                <a:cs typeface="DejaVu Serif"/>
              </a:rPr>
              <a:t>then select </a:t>
            </a:r>
            <a:r>
              <a:rPr sz="1400" spc="-145" dirty="0">
                <a:latin typeface="DejaVu Serif"/>
                <a:cs typeface="DejaVu Serif"/>
              </a:rPr>
              <a:t>Geolocation 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75" dirty="0">
                <a:latin typeface="DejaVu Serif"/>
                <a:cs typeface="DejaVu Serif"/>
              </a:rPr>
              <a:t>under 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 </a:t>
            </a:r>
            <a:r>
              <a:rPr sz="1400" spc="-185" dirty="0">
                <a:latin typeface="DejaVu Serif"/>
                <a:cs typeface="DejaVu Serif"/>
              </a:rPr>
              <a:t>dashboard  </a:t>
            </a:r>
            <a:r>
              <a:rPr sz="1400" spc="-160" dirty="0">
                <a:latin typeface="DejaVu Serif"/>
                <a:cs typeface="DejaVu Serif"/>
              </a:rPr>
              <a:t>on </a:t>
            </a:r>
            <a:r>
              <a:rPr sz="1400" spc="-125" dirty="0">
                <a:latin typeface="DejaVu Serif"/>
                <a:cs typeface="DejaVu Serif"/>
              </a:rPr>
              <a:t>right </a:t>
            </a:r>
            <a:r>
              <a:rPr sz="1400" spc="-170" dirty="0">
                <a:latin typeface="DejaVu Serif"/>
                <a:cs typeface="DejaVu Serif"/>
              </a:rPr>
              <a:t>side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5" dirty="0">
                <a:latin typeface="DejaVu Serif"/>
                <a:cs typeface="DejaVu Serif"/>
              </a:rPr>
              <a:t>the</a:t>
            </a:r>
            <a:r>
              <a:rPr sz="1400" spc="110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8435340"/>
            <a:ext cx="5825490" cy="7086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6800"/>
              </a:lnSpc>
              <a:spcBef>
                <a:spcPts val="90"/>
              </a:spcBef>
            </a:pPr>
            <a:r>
              <a:rPr sz="1400" spc="-165" dirty="0">
                <a:latin typeface="DejaVu Serif"/>
                <a:cs typeface="DejaVu Serif"/>
              </a:rPr>
              <a:t>Under </a:t>
            </a:r>
            <a:r>
              <a:rPr sz="1400" spc="-155" dirty="0">
                <a:latin typeface="DejaVu Serif"/>
                <a:cs typeface="DejaVu Serif"/>
              </a:rPr>
              <a:t>geolocation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45" dirty="0">
                <a:latin typeface="DejaVu Serif"/>
                <a:cs typeface="DejaVu Serif"/>
              </a:rPr>
              <a:t>Location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40" dirty="0">
                <a:latin typeface="DejaVu Serif"/>
                <a:cs typeface="DejaVu Serif"/>
              </a:rPr>
              <a:t>Default,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65" dirty="0">
                <a:latin typeface="DejaVu Serif"/>
                <a:cs typeface="DejaVu Serif"/>
              </a:rPr>
              <a:t>set </a:t>
            </a:r>
            <a:r>
              <a:rPr sz="1400" spc="-50" dirty="0">
                <a:latin typeface="DejaVu Serif"/>
                <a:cs typeface="DejaVu Serif"/>
              </a:rPr>
              <a:t>ID </a:t>
            </a:r>
            <a:r>
              <a:rPr sz="1400" spc="-195" dirty="0">
                <a:latin typeface="DejaVu Serif"/>
                <a:cs typeface="DejaVu Serif"/>
              </a:rPr>
              <a:t>and  </a:t>
            </a:r>
            <a:r>
              <a:rPr sz="1400" spc="-180" dirty="0">
                <a:latin typeface="DejaVu Serif"/>
                <a:cs typeface="DejaVu Serif"/>
              </a:rPr>
              <a:t>choose </a:t>
            </a:r>
            <a:r>
              <a:rPr sz="1400" spc="-155" dirty="0">
                <a:latin typeface="DejaVu Serif"/>
                <a:cs typeface="DejaVu Serif"/>
              </a:rPr>
              <a:t>health </a:t>
            </a:r>
            <a:r>
              <a:rPr sz="1400" spc="-195" dirty="0">
                <a:latin typeface="DejaVu Serif"/>
                <a:cs typeface="DejaVu Serif"/>
              </a:rPr>
              <a:t>check </a:t>
            </a:r>
            <a:r>
              <a:rPr sz="1400" spc="-165" dirty="0">
                <a:latin typeface="DejaVu Serif"/>
                <a:cs typeface="DejaVu Serif"/>
              </a:rPr>
              <a:t>which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85" dirty="0">
                <a:latin typeface="DejaVu Serif"/>
                <a:cs typeface="DejaVu Serif"/>
              </a:rPr>
              <a:t>created </a:t>
            </a:r>
            <a:r>
              <a:rPr sz="1400" spc="-140" dirty="0">
                <a:latin typeface="DejaVu Serif"/>
                <a:cs typeface="DejaVu Serif"/>
              </a:rPr>
              <a:t>for </a:t>
            </a:r>
            <a:r>
              <a:rPr sz="1400" spc="-160" dirty="0">
                <a:latin typeface="DejaVu Serif"/>
                <a:cs typeface="DejaVu Serif"/>
              </a:rPr>
              <a:t>server </a:t>
            </a:r>
            <a:r>
              <a:rPr sz="1400" spc="-165" dirty="0">
                <a:latin typeface="DejaVu Serif"/>
                <a:cs typeface="DejaVu Serif"/>
              </a:rPr>
              <a:t>from </a:t>
            </a:r>
            <a:r>
              <a:rPr sz="1400" spc="-160" dirty="0">
                <a:latin typeface="DejaVu Serif"/>
                <a:cs typeface="DejaVu Serif"/>
              </a:rPr>
              <a:t>Health </a:t>
            </a:r>
            <a:r>
              <a:rPr sz="1400" spc="-185" dirty="0">
                <a:latin typeface="DejaVu Serif"/>
                <a:cs typeface="DejaVu Serif"/>
              </a:rPr>
              <a:t>Check </a:t>
            </a:r>
            <a:r>
              <a:rPr sz="1400" spc="-125" dirty="0">
                <a:latin typeface="DejaVu Serif"/>
                <a:cs typeface="DejaVu Serif"/>
              </a:rPr>
              <a:t>to  </a:t>
            </a:r>
            <a:r>
              <a:rPr sz="1400" spc="-155" dirty="0">
                <a:latin typeface="DejaVu Serif"/>
                <a:cs typeface="DejaVu Serif"/>
              </a:rPr>
              <a:t>Associate. </a:t>
            </a:r>
            <a:r>
              <a:rPr sz="1400" spc="-125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</a:t>
            </a:r>
            <a:r>
              <a:rPr sz="1400" spc="-13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30555" y="1492250"/>
            <a:ext cx="7135495" cy="9175750"/>
            <a:chOff x="630555" y="882700"/>
            <a:chExt cx="7135495" cy="9175750"/>
          </a:xfrm>
        </p:grpSpPr>
        <p:sp>
          <p:nvSpPr>
            <p:cNvPr id="3" name="object 3"/>
            <p:cNvSpPr/>
            <p:nvPr/>
          </p:nvSpPr>
          <p:spPr>
            <a:xfrm>
              <a:off x="630555" y="882700"/>
              <a:ext cx="6558280" cy="848156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371600" y="4908803"/>
              <a:ext cx="5045710" cy="1228089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4455339"/>
            <a:ext cx="577469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400"/>
              </a:lnSpc>
              <a:spcBef>
                <a:spcPts val="100"/>
              </a:spcBef>
            </a:pPr>
            <a:r>
              <a:rPr sz="1400" spc="-125" dirty="0">
                <a:latin typeface="DejaVu Serif"/>
                <a:cs typeface="DejaVu Serif"/>
              </a:rPr>
              <a:t>After </a:t>
            </a:r>
            <a:r>
              <a:rPr sz="1400" spc="-160" dirty="0">
                <a:latin typeface="DejaVu Serif"/>
                <a:cs typeface="DejaVu Serif"/>
              </a:rPr>
              <a:t>completion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0" dirty="0">
                <a:latin typeface="DejaVu Serif"/>
                <a:cs typeface="DejaVu Serif"/>
              </a:rPr>
              <a:t>creation,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95" dirty="0">
                <a:latin typeface="DejaVu Serif"/>
                <a:cs typeface="DejaVu Serif"/>
              </a:rPr>
              <a:t>can </a:t>
            </a:r>
            <a:r>
              <a:rPr sz="1400" spc="-210" dirty="0">
                <a:latin typeface="DejaVu Serif"/>
                <a:cs typeface="DejaVu Serif"/>
              </a:rPr>
              <a:t>see </a:t>
            </a:r>
            <a:r>
              <a:rPr sz="1400" spc="-215" dirty="0">
                <a:latin typeface="DejaVu Serif"/>
                <a:cs typeface="DejaVu Serif"/>
              </a:rPr>
              <a:t>same name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50" dirty="0">
                <a:latin typeface="DejaVu Serif"/>
                <a:cs typeface="DejaVu Serif"/>
              </a:rPr>
              <a:t>type of </a:t>
            </a:r>
            <a:r>
              <a:rPr sz="1400" spc="-175" dirty="0">
                <a:latin typeface="DejaVu Serif"/>
                <a:cs typeface="DejaVu Serif"/>
              </a:rPr>
              <a:t>records </a:t>
            </a:r>
            <a:r>
              <a:rPr sz="1400" spc="-100" dirty="0">
                <a:latin typeface="DejaVu Serif"/>
                <a:cs typeface="DejaVu Serif"/>
              </a:rPr>
              <a:t>will </a:t>
            </a:r>
            <a:r>
              <a:rPr sz="1400" spc="-215" dirty="0">
                <a:latin typeface="DejaVu Serif"/>
                <a:cs typeface="DejaVu Serif"/>
              </a:rPr>
              <a:t>be  </a:t>
            </a:r>
            <a:r>
              <a:rPr sz="1400" spc="-155" dirty="0">
                <a:latin typeface="DejaVu Serif"/>
                <a:cs typeface="DejaVu Serif"/>
              </a:rPr>
              <a:t>available </a:t>
            </a:r>
            <a:r>
              <a:rPr sz="1400" spc="-175" dirty="0">
                <a:latin typeface="DejaVu Serif"/>
                <a:cs typeface="DejaVu Serif"/>
              </a:rPr>
              <a:t>under </a:t>
            </a:r>
            <a:r>
              <a:rPr sz="1400" spc="-140" dirty="0">
                <a:latin typeface="DejaVu Serif"/>
                <a:cs typeface="DejaVu Serif"/>
              </a:rPr>
              <a:t>your </a:t>
            </a:r>
            <a:r>
              <a:rPr sz="1400" spc="-165" dirty="0">
                <a:latin typeface="DejaVu Serif"/>
                <a:cs typeface="DejaVu Serif"/>
              </a:rPr>
              <a:t>hosted</a:t>
            </a:r>
            <a:r>
              <a:rPr sz="1400" spc="30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zone.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04190" y="1536700"/>
            <a:ext cx="7261859" cy="9207500"/>
            <a:chOff x="504190" y="850900"/>
            <a:chExt cx="7261859" cy="9207500"/>
          </a:xfrm>
        </p:grpSpPr>
        <p:sp>
          <p:nvSpPr>
            <p:cNvPr id="3" name="object 3"/>
            <p:cNvSpPr/>
            <p:nvPr/>
          </p:nvSpPr>
          <p:spPr>
            <a:xfrm>
              <a:off x="504190" y="850900"/>
              <a:ext cx="6715633" cy="8607425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14400" y="1510283"/>
              <a:ext cx="5981065" cy="261048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14400" y="5110098"/>
              <a:ext cx="5981065" cy="2685415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902004" y="1561591"/>
            <a:ext cx="5918200" cy="43624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1550"/>
              </a:lnSpc>
              <a:spcBef>
                <a:spcPts val="260"/>
              </a:spcBef>
            </a:pPr>
            <a:r>
              <a:rPr sz="1400" spc="-180" dirty="0">
                <a:latin typeface="DejaVu Serif"/>
                <a:cs typeface="DejaVu Serif"/>
              </a:rPr>
              <a:t>Once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the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set,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45" dirty="0">
                <a:latin typeface="DejaVu Serif"/>
                <a:cs typeface="DejaVu Serif"/>
              </a:rPr>
              <a:t>dialog </a:t>
            </a:r>
            <a:r>
              <a:rPr sz="1400" spc="-135" dirty="0">
                <a:latin typeface="DejaVu Serif"/>
                <a:cs typeface="DejaVu Serif"/>
              </a:rPr>
              <a:t>box for </a:t>
            </a:r>
            <a:r>
              <a:rPr sz="1400" spc="-160" dirty="0">
                <a:latin typeface="DejaVu Serif"/>
                <a:cs typeface="DejaVu Serif"/>
              </a:rPr>
              <a:t>creating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100" dirty="0">
                <a:latin typeface="DejaVu Serif"/>
                <a:cs typeface="DejaVu Serif"/>
              </a:rPr>
              <a:t>will </a:t>
            </a:r>
            <a:r>
              <a:rPr sz="1400" spc="-185" dirty="0">
                <a:latin typeface="DejaVu Serif"/>
                <a:cs typeface="DejaVu Serif"/>
              </a:rPr>
              <a:t>open  </a:t>
            </a:r>
            <a:r>
              <a:rPr sz="1400" spc="-155" dirty="0">
                <a:latin typeface="DejaVu Serif"/>
                <a:cs typeface="DejaVu Serif"/>
              </a:rPr>
              <a:t>at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25" dirty="0">
                <a:latin typeface="DejaVu Serif"/>
                <a:cs typeface="DejaVu Serif"/>
              </a:rPr>
              <a:t>left </a:t>
            </a:r>
            <a:r>
              <a:rPr sz="1400" spc="-170" dirty="0">
                <a:latin typeface="DejaVu Serif"/>
                <a:cs typeface="DejaVu Serif"/>
              </a:rPr>
              <a:t>side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95" dirty="0">
                <a:latin typeface="DejaVu Serif"/>
                <a:cs typeface="DejaVu Serif"/>
              </a:rPr>
              <a:t>page </a:t>
            </a:r>
            <a:r>
              <a:rPr sz="1400" spc="-135" dirty="0">
                <a:latin typeface="DejaVu Serif"/>
                <a:cs typeface="DejaVu Serif"/>
              </a:rPr>
              <a:t>like</a:t>
            </a:r>
            <a:r>
              <a:rPr sz="1400" spc="70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below.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02004" y="5163438"/>
            <a:ext cx="5734050" cy="436245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 marR="5080">
              <a:lnSpc>
                <a:spcPts val="1550"/>
              </a:lnSpc>
              <a:spcBef>
                <a:spcPts val="265"/>
              </a:spcBef>
            </a:pPr>
            <a:r>
              <a:rPr sz="1400" spc="-95" dirty="0">
                <a:latin typeface="DejaVu Serif"/>
                <a:cs typeface="DejaVu Serif"/>
              </a:rPr>
              <a:t>In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creation </a:t>
            </a:r>
            <a:r>
              <a:rPr sz="1400" spc="-195" dirty="0">
                <a:latin typeface="DejaVu Serif"/>
                <a:cs typeface="DejaVu Serif"/>
              </a:rPr>
              <a:t>menu,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60" dirty="0">
                <a:latin typeface="DejaVu Serif"/>
                <a:cs typeface="DejaVu Serif"/>
              </a:rPr>
              <a:t>Address </a:t>
            </a:r>
            <a:r>
              <a:rPr sz="1400" spc="-125" dirty="0">
                <a:latin typeface="DejaVu Serif"/>
                <a:cs typeface="DejaVu Serif"/>
              </a:rPr>
              <a:t>in 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55" dirty="0">
                <a:latin typeface="DejaVu Serif"/>
                <a:cs typeface="DejaVu Serif"/>
              </a:rPr>
              <a:t>Value </a:t>
            </a:r>
            <a:r>
              <a:rPr sz="1400" spc="-114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65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50" dirty="0">
                <a:latin typeface="DejaVu Serif"/>
                <a:cs typeface="DejaVu Serif"/>
              </a:rPr>
              <a:t>button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165" dirty="0">
                <a:latin typeface="DejaVu Serif"/>
                <a:cs typeface="DejaVu Serif"/>
              </a:rPr>
              <a:t>the</a:t>
            </a:r>
            <a:r>
              <a:rPr sz="1400" spc="-45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2004" y="8640318"/>
            <a:ext cx="520700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80" dirty="0">
                <a:latin typeface="DejaVu Serif"/>
                <a:cs typeface="DejaVu Serif"/>
              </a:rPr>
              <a:t>Once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80" dirty="0">
                <a:latin typeface="DejaVu Serif"/>
                <a:cs typeface="DejaVu Serif"/>
              </a:rPr>
              <a:t>created, </a:t>
            </a:r>
            <a:r>
              <a:rPr sz="1400" spc="-210" dirty="0">
                <a:latin typeface="DejaVu Serif"/>
                <a:cs typeface="DejaVu Serif"/>
              </a:rPr>
              <a:t>we </a:t>
            </a:r>
            <a:r>
              <a:rPr sz="1400" spc="-195" dirty="0">
                <a:latin typeface="DejaVu Serif"/>
                <a:cs typeface="DejaVu Serif"/>
              </a:rPr>
              <a:t>can </a:t>
            </a:r>
            <a:r>
              <a:rPr sz="1400" spc="-215" dirty="0">
                <a:latin typeface="DejaVu Serif"/>
                <a:cs typeface="DejaVu Serif"/>
              </a:rPr>
              <a:t>be </a:t>
            </a:r>
            <a:r>
              <a:rPr sz="1400" spc="-185" dirty="0">
                <a:latin typeface="DejaVu Serif"/>
                <a:cs typeface="DejaVu Serif"/>
              </a:rPr>
              <a:t>able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215" dirty="0">
                <a:latin typeface="DejaVu Serif"/>
                <a:cs typeface="DejaVu Serif"/>
              </a:rPr>
              <a:t>see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75" dirty="0">
                <a:latin typeface="DejaVu Serif"/>
                <a:cs typeface="DejaVu Serif"/>
              </a:rPr>
              <a:t>records</a:t>
            </a:r>
            <a:r>
              <a:rPr sz="1400" spc="-200" dirty="0">
                <a:latin typeface="DejaVu Serif"/>
                <a:cs typeface="DejaVu Serif"/>
              </a:rPr>
              <a:t> </a:t>
            </a:r>
            <a:r>
              <a:rPr sz="1400" spc="-110" dirty="0">
                <a:latin typeface="DejaVu Serif"/>
                <a:cs typeface="DejaVu Serif"/>
              </a:rPr>
              <a:t>list.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04190" y="1371600"/>
            <a:ext cx="7261859" cy="9144000"/>
            <a:chOff x="504190" y="914400"/>
            <a:chExt cx="7261859" cy="9144000"/>
          </a:xfrm>
        </p:grpSpPr>
        <p:sp>
          <p:nvSpPr>
            <p:cNvPr id="3" name="object 3"/>
            <p:cNvSpPr/>
            <p:nvPr/>
          </p:nvSpPr>
          <p:spPr>
            <a:xfrm>
              <a:off x="504190" y="914400"/>
              <a:ext cx="6641973" cy="851281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14400" y="5419852"/>
              <a:ext cx="5981700" cy="239966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4476114"/>
            <a:ext cx="5722620" cy="767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150" b="1" spc="-70" dirty="0">
                <a:latin typeface="DejaVu Sans"/>
                <a:cs typeface="DejaVu Sans"/>
              </a:rPr>
              <a:t>CREATING HEALTH </a:t>
            </a:r>
            <a:r>
              <a:rPr sz="2150" b="1" spc="-175" dirty="0">
                <a:latin typeface="DejaVu Sans"/>
                <a:cs typeface="DejaVu Sans"/>
              </a:rPr>
              <a:t>CHECKS </a:t>
            </a:r>
            <a:r>
              <a:rPr sz="2150" b="1" spc="-75" dirty="0">
                <a:latin typeface="DejaVu Sans"/>
                <a:cs typeface="DejaVu Sans"/>
              </a:rPr>
              <a:t>IN </a:t>
            </a:r>
            <a:r>
              <a:rPr sz="2150" b="1" spc="-70" dirty="0">
                <a:latin typeface="DejaVu Sans"/>
                <a:cs typeface="DejaVu Sans"/>
              </a:rPr>
              <a:t>ROUTE</a:t>
            </a:r>
            <a:r>
              <a:rPr sz="2150" b="1" spc="-550" dirty="0">
                <a:latin typeface="DejaVu Sans"/>
                <a:cs typeface="DejaVu Sans"/>
              </a:rPr>
              <a:t> </a:t>
            </a:r>
            <a:r>
              <a:rPr sz="2150" b="1" spc="-360" dirty="0">
                <a:latin typeface="DejaVu Sans"/>
                <a:cs typeface="DejaVu Sans"/>
              </a:rPr>
              <a:t>53</a:t>
            </a:r>
            <a:endParaRPr sz="2150">
              <a:latin typeface="DejaVu Sans"/>
              <a:cs typeface="DejaVu Sans"/>
            </a:endParaRPr>
          </a:p>
          <a:p>
            <a:pPr marL="12700">
              <a:lnSpc>
                <a:spcPct val="100000"/>
              </a:lnSpc>
              <a:spcBef>
                <a:spcPts val="1580"/>
              </a:spcBef>
            </a:pPr>
            <a:r>
              <a:rPr sz="1400" spc="-180" dirty="0">
                <a:latin typeface="DejaVu Serif"/>
                <a:cs typeface="DejaVu Serif"/>
              </a:rPr>
              <a:t>Once</a:t>
            </a:r>
            <a:r>
              <a:rPr sz="1400" spc="-95" dirty="0">
                <a:latin typeface="DejaVu Serif"/>
                <a:cs typeface="DejaVu Serif"/>
              </a:rPr>
              <a:t> </a:t>
            </a:r>
            <a:r>
              <a:rPr sz="1400" spc="-145" dirty="0">
                <a:latin typeface="DejaVu Serif"/>
                <a:cs typeface="DejaVu Serif"/>
              </a:rPr>
              <a:t>you</a:t>
            </a:r>
            <a:r>
              <a:rPr sz="1400" spc="-95" dirty="0">
                <a:latin typeface="DejaVu Serif"/>
                <a:cs typeface="DejaVu Serif"/>
              </a:rPr>
              <a:t> </a:t>
            </a:r>
            <a:r>
              <a:rPr sz="1400" spc="-190" dirty="0">
                <a:latin typeface="DejaVu Serif"/>
                <a:cs typeface="DejaVu Serif"/>
              </a:rPr>
              <a:t>are</a:t>
            </a:r>
            <a:r>
              <a:rPr sz="1400" spc="-100" dirty="0">
                <a:latin typeface="DejaVu Serif"/>
                <a:cs typeface="DejaVu Serif"/>
              </a:rPr>
              <a:t> </a:t>
            </a:r>
            <a:r>
              <a:rPr sz="1400" spc="-125" dirty="0">
                <a:latin typeface="DejaVu Serif"/>
                <a:cs typeface="DejaVu Serif"/>
              </a:rPr>
              <a:t>in</a:t>
            </a:r>
            <a:r>
              <a:rPr sz="1400" spc="-100" dirty="0">
                <a:latin typeface="DejaVu Serif"/>
                <a:cs typeface="DejaVu Serif"/>
              </a:rPr>
              <a:t> </a:t>
            </a:r>
            <a:r>
              <a:rPr sz="1400" spc="-160" dirty="0">
                <a:latin typeface="DejaVu Serif"/>
                <a:cs typeface="DejaVu Serif"/>
              </a:rPr>
              <a:t>Route</a:t>
            </a:r>
            <a:r>
              <a:rPr sz="1400" spc="-95" dirty="0">
                <a:latin typeface="DejaVu Serif"/>
                <a:cs typeface="DejaVu Serif"/>
              </a:rPr>
              <a:t> </a:t>
            </a:r>
            <a:r>
              <a:rPr sz="1400" spc="-190" dirty="0">
                <a:latin typeface="DejaVu Serif"/>
                <a:cs typeface="DejaVu Serif"/>
              </a:rPr>
              <a:t>53</a:t>
            </a:r>
            <a:r>
              <a:rPr sz="1400" spc="-100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dashboard</a:t>
            </a:r>
            <a:r>
              <a:rPr sz="1400" spc="-110" dirty="0">
                <a:latin typeface="DejaVu Serif"/>
                <a:cs typeface="DejaVu Serif"/>
              </a:rPr>
              <a:t> </a:t>
            </a:r>
            <a:r>
              <a:rPr sz="1400" spc="-180" dirty="0">
                <a:latin typeface="DejaVu Serif"/>
                <a:cs typeface="DejaVu Serif"/>
              </a:rPr>
              <a:t>choose</a:t>
            </a:r>
            <a:r>
              <a:rPr sz="1400" spc="-100" dirty="0">
                <a:latin typeface="DejaVu Serif"/>
                <a:cs typeface="DejaVu Serif"/>
              </a:rPr>
              <a:t> </a:t>
            </a:r>
            <a:r>
              <a:rPr sz="1400" spc="-160" dirty="0">
                <a:latin typeface="DejaVu Serif"/>
                <a:cs typeface="DejaVu Serif"/>
              </a:rPr>
              <a:t>Health</a:t>
            </a:r>
            <a:r>
              <a:rPr sz="1400" spc="-105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Checks</a:t>
            </a:r>
            <a:r>
              <a:rPr sz="1400" spc="-105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from</a:t>
            </a:r>
            <a:r>
              <a:rPr sz="1400" spc="-95" dirty="0">
                <a:latin typeface="DejaVu Serif"/>
                <a:cs typeface="DejaVu Serif"/>
              </a:rPr>
              <a:t> </a:t>
            </a:r>
            <a:r>
              <a:rPr sz="1400" spc="-125" dirty="0">
                <a:latin typeface="DejaVu Serif"/>
                <a:cs typeface="DejaVu Serif"/>
              </a:rPr>
              <a:t>left</a:t>
            </a:r>
            <a:r>
              <a:rPr sz="1400" spc="-105" dirty="0">
                <a:latin typeface="DejaVu Serif"/>
                <a:cs typeface="DejaVu Serif"/>
              </a:rPr>
              <a:t> </a:t>
            </a:r>
            <a:r>
              <a:rPr sz="1400" spc="-195" dirty="0">
                <a:latin typeface="DejaVu Serif"/>
                <a:cs typeface="DejaVu Serif"/>
              </a:rPr>
              <a:t>pane.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8376666"/>
            <a:ext cx="346710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40" dirty="0">
                <a:latin typeface="DejaVu Serif"/>
                <a:cs typeface="DejaVu Serif"/>
              </a:rPr>
              <a:t>On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35" dirty="0">
                <a:latin typeface="DejaVu Serif"/>
                <a:cs typeface="DejaVu Serif"/>
              </a:rPr>
              <a:t>next </a:t>
            </a:r>
            <a:r>
              <a:rPr sz="1400" spc="-190" dirty="0">
                <a:latin typeface="DejaVu Serif"/>
                <a:cs typeface="DejaVu Serif"/>
              </a:rPr>
              <a:t>page,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60" dirty="0">
                <a:latin typeface="DejaVu Serif"/>
                <a:cs typeface="DejaVu Serif"/>
              </a:rPr>
              <a:t>Health</a:t>
            </a:r>
            <a:r>
              <a:rPr sz="1400" spc="60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check.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67055" y="1676400"/>
            <a:ext cx="7198995" cy="9144000"/>
            <a:chOff x="567055" y="914400"/>
            <a:chExt cx="7198995" cy="9144000"/>
          </a:xfrm>
        </p:grpSpPr>
        <p:sp>
          <p:nvSpPr>
            <p:cNvPr id="3" name="object 3"/>
            <p:cNvSpPr/>
            <p:nvPr/>
          </p:nvSpPr>
          <p:spPr>
            <a:xfrm>
              <a:off x="567055" y="914400"/>
              <a:ext cx="6652768" cy="854456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14400" y="5232527"/>
              <a:ext cx="5981700" cy="341249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3734536"/>
            <a:ext cx="5918835" cy="162560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219"/>
              </a:spcBef>
            </a:pPr>
            <a:r>
              <a:rPr sz="1400" spc="-140" dirty="0">
                <a:latin typeface="DejaVu Serif"/>
                <a:cs typeface="DejaVu Serif"/>
              </a:rPr>
              <a:t>On </a:t>
            </a:r>
            <a:r>
              <a:rPr sz="1400" spc="-135" dirty="0">
                <a:latin typeface="DejaVu Serif"/>
                <a:cs typeface="DejaVu Serif"/>
              </a:rPr>
              <a:t>next </a:t>
            </a:r>
            <a:r>
              <a:rPr sz="1400" spc="-200" dirty="0">
                <a:latin typeface="DejaVu Serif"/>
                <a:cs typeface="DejaVu Serif"/>
              </a:rPr>
              <a:t>page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30" dirty="0">
                <a:latin typeface="DejaVu Serif"/>
                <a:cs typeface="DejaVu Serif"/>
              </a:rPr>
              <a:t>following</a:t>
            </a:r>
            <a:r>
              <a:rPr sz="1400" spc="-120" dirty="0">
                <a:latin typeface="DejaVu Serif"/>
                <a:cs typeface="DejaVu Serif"/>
              </a:rPr>
              <a:t> </a:t>
            </a:r>
            <a:r>
              <a:rPr sz="1400" spc="-145" dirty="0">
                <a:latin typeface="DejaVu Serif"/>
                <a:cs typeface="DejaVu Serif"/>
              </a:rPr>
              <a:t>fields.</a:t>
            </a:r>
            <a:endParaRPr sz="1400">
              <a:latin typeface="DejaVu Serif"/>
              <a:cs typeface="DejaVu Serif"/>
            </a:endParaRPr>
          </a:p>
          <a:p>
            <a:pPr marL="12700" marR="1998345" algn="just">
              <a:lnSpc>
                <a:spcPct val="107100"/>
              </a:lnSpc>
            </a:pPr>
            <a:r>
              <a:rPr sz="1400" spc="-170" dirty="0">
                <a:latin typeface="DejaVu Serif"/>
                <a:cs typeface="DejaVu Serif"/>
              </a:rPr>
              <a:t>Specify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40" dirty="0">
                <a:latin typeface="DejaVu Serif"/>
                <a:cs typeface="DejaVu Serif"/>
              </a:rPr>
              <a:t>for </a:t>
            </a:r>
            <a:r>
              <a:rPr sz="1400" spc="-155" dirty="0">
                <a:latin typeface="DejaVu Serif"/>
                <a:cs typeface="DejaVu Serif"/>
              </a:rPr>
              <a:t>health </a:t>
            </a:r>
            <a:r>
              <a:rPr sz="1400" spc="-190" dirty="0">
                <a:latin typeface="DejaVu Serif"/>
                <a:cs typeface="DejaVu Serif"/>
              </a:rPr>
              <a:t>check </a:t>
            </a:r>
            <a:r>
              <a:rPr sz="1400" spc="-180" dirty="0">
                <a:latin typeface="DejaVu Serif"/>
                <a:cs typeface="DejaVu Serif"/>
              </a:rPr>
              <a:t>under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4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field.  </a:t>
            </a:r>
            <a:r>
              <a:rPr sz="1400" spc="-175" dirty="0">
                <a:latin typeface="DejaVu Serif"/>
                <a:cs typeface="DejaVu Serif"/>
              </a:rPr>
              <a:t>Choose </a:t>
            </a:r>
            <a:r>
              <a:rPr sz="1400" spc="-185" dirty="0">
                <a:latin typeface="DejaVu Serif"/>
                <a:cs typeface="DejaVu Serif"/>
              </a:rPr>
              <a:t>one </a:t>
            </a:r>
            <a:r>
              <a:rPr sz="1400" spc="-145" dirty="0">
                <a:latin typeface="DejaVu Serif"/>
                <a:cs typeface="DejaVu Serif"/>
              </a:rPr>
              <a:t>option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70" dirty="0">
                <a:latin typeface="DejaVu Serif"/>
                <a:cs typeface="DejaVu Serif"/>
              </a:rPr>
              <a:t>what</a:t>
            </a:r>
            <a:r>
              <a:rPr sz="1400" spc="-35" dirty="0">
                <a:latin typeface="DejaVu Serif"/>
                <a:cs typeface="DejaVu Serif"/>
              </a:rPr>
              <a:t>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45" dirty="0">
                <a:latin typeface="DejaVu Serif"/>
                <a:cs typeface="DejaVu Serif"/>
              </a:rPr>
              <a:t>monitor.</a:t>
            </a:r>
            <a:endParaRPr sz="1400">
              <a:latin typeface="DejaVu Serif"/>
              <a:cs typeface="DejaVu Serif"/>
            </a:endParaRPr>
          </a:p>
          <a:p>
            <a:pPr marL="12700" marR="5080" algn="just">
              <a:lnSpc>
                <a:spcPct val="106800"/>
              </a:lnSpc>
              <a:spcBef>
                <a:spcPts val="30"/>
              </a:spcBef>
            </a:pPr>
            <a:r>
              <a:rPr sz="1400" spc="-9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45" dirty="0">
                <a:latin typeface="DejaVu Serif"/>
                <a:cs typeface="DejaVu Serif"/>
              </a:rPr>
              <a:t>monitor </a:t>
            </a:r>
            <a:r>
              <a:rPr sz="1400" spc="-190" dirty="0">
                <a:latin typeface="DejaVu Serif"/>
                <a:cs typeface="DejaVu Serif"/>
              </a:rPr>
              <a:t>an </a:t>
            </a:r>
            <a:r>
              <a:rPr sz="1400" spc="-160" dirty="0">
                <a:latin typeface="DejaVu Serif"/>
                <a:cs typeface="DejaVu Serif"/>
              </a:rPr>
              <a:t>endpoint selects </a:t>
            </a:r>
            <a:r>
              <a:rPr sz="1400" spc="-155" dirty="0">
                <a:latin typeface="DejaVu Serif"/>
                <a:cs typeface="DejaVu Serif"/>
              </a:rPr>
              <a:t>either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155" dirty="0">
                <a:latin typeface="DejaVu Serif"/>
                <a:cs typeface="DejaVu Serif"/>
              </a:rPr>
              <a:t>Domain,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45" dirty="0">
                <a:latin typeface="DejaVu Serif"/>
                <a:cs typeface="DejaVu Serif"/>
              </a:rPr>
              <a:t>protocol </a:t>
            </a:r>
            <a:r>
              <a:rPr sz="1400" spc="-165" dirty="0">
                <a:latin typeface="DejaVu Serif"/>
                <a:cs typeface="DejaVu Serif"/>
              </a:rPr>
              <a:t>from 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65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70" dirty="0">
                <a:latin typeface="DejaVu Serif"/>
                <a:cs typeface="DejaVu Serif"/>
              </a:rPr>
              <a:t>Specify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85" dirty="0">
                <a:latin typeface="DejaVu Serif"/>
                <a:cs typeface="DejaVu Serif"/>
              </a:rPr>
              <a:t>address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155" dirty="0">
                <a:latin typeface="DejaVu Serif"/>
                <a:cs typeface="DejaVu Serif"/>
              </a:rPr>
              <a:t>Domain </a:t>
            </a:r>
            <a:r>
              <a:rPr sz="1400" spc="-200" dirty="0">
                <a:latin typeface="DejaVu Serif"/>
                <a:cs typeface="DejaVu Serif"/>
              </a:rPr>
              <a:t>name, </a:t>
            </a:r>
            <a:r>
              <a:rPr sz="1400" spc="-170" dirty="0">
                <a:latin typeface="DejaVu Serif"/>
                <a:cs typeface="DejaVu Serif"/>
              </a:rPr>
              <a:t>Specify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40" dirty="0">
                <a:latin typeface="DejaVu Serif"/>
                <a:cs typeface="DejaVu Serif"/>
              </a:rPr>
              <a:t>port </a:t>
            </a:r>
            <a:r>
              <a:rPr sz="1400" spc="-120" dirty="0">
                <a:latin typeface="DejaVu Serif"/>
                <a:cs typeface="DejaVu Serif"/>
              </a:rPr>
              <a:t>to  </a:t>
            </a:r>
            <a:r>
              <a:rPr sz="1400" spc="-190" dirty="0">
                <a:latin typeface="DejaVu Serif"/>
                <a:cs typeface="DejaVu Serif"/>
              </a:rPr>
              <a:t>check</a:t>
            </a:r>
            <a:r>
              <a:rPr sz="1400" spc="-95" dirty="0">
                <a:latin typeface="DejaVu Serif"/>
                <a:cs typeface="DejaVu Serif"/>
              </a:rPr>
              <a:t> </a:t>
            </a:r>
            <a:r>
              <a:rPr sz="1400" spc="-140" dirty="0">
                <a:latin typeface="DejaVu Serif"/>
                <a:cs typeface="DejaVu Serif"/>
              </a:rPr>
              <a:t>for.</a:t>
            </a:r>
            <a:endParaRPr sz="1400">
              <a:latin typeface="DejaVu Serif"/>
              <a:cs typeface="DejaVu Serif"/>
            </a:endParaRPr>
          </a:p>
          <a:p>
            <a:pPr marL="12700" algn="just">
              <a:lnSpc>
                <a:spcPct val="100000"/>
              </a:lnSpc>
              <a:spcBef>
                <a:spcPts val="105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35" dirty="0">
                <a:latin typeface="DejaVu Serif"/>
                <a:cs typeface="DejaVu Serif"/>
              </a:rPr>
              <a:t>Next </a:t>
            </a:r>
            <a:r>
              <a:rPr sz="1400" spc="-125" dirty="0">
                <a:latin typeface="DejaVu Serif"/>
                <a:cs typeface="DejaVu Serif"/>
              </a:rPr>
              <a:t>to</a:t>
            </a:r>
            <a:r>
              <a:rPr sz="1400" spc="65" dirty="0">
                <a:latin typeface="DejaVu Serif"/>
                <a:cs typeface="DejaVu Serif"/>
              </a:rPr>
              <a:t> </a:t>
            </a:r>
            <a:r>
              <a:rPr sz="1400" spc="-160" dirty="0">
                <a:latin typeface="DejaVu Serif"/>
                <a:cs typeface="DejaVu Serif"/>
              </a:rPr>
              <a:t>continue.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2097569"/>
            <a:ext cx="5981700" cy="19151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" y="5627789"/>
            <a:ext cx="5981700" cy="17265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14400" y="7926705"/>
            <a:ext cx="5981700" cy="144589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902004" y="1434604"/>
            <a:ext cx="4013835" cy="48640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8000"/>
              </a:lnSpc>
              <a:spcBef>
                <a:spcPts val="95"/>
              </a:spcBef>
            </a:pPr>
            <a:r>
              <a:rPr sz="1400" spc="-95" dirty="0">
                <a:latin typeface="DejaVu Serif"/>
                <a:cs typeface="DejaVu Serif"/>
              </a:rPr>
              <a:t>In </a:t>
            </a:r>
            <a:r>
              <a:rPr sz="1400" spc="-135" dirty="0">
                <a:latin typeface="DejaVu Serif"/>
                <a:cs typeface="DejaVu Serif"/>
              </a:rPr>
              <a:t>next </a:t>
            </a:r>
            <a:r>
              <a:rPr sz="1400" spc="-160" dirty="0">
                <a:latin typeface="DejaVu Serif"/>
                <a:cs typeface="DejaVu Serif"/>
              </a:rPr>
              <a:t>window, </a:t>
            </a:r>
            <a:r>
              <a:rPr sz="1400" spc="-165" dirty="0">
                <a:latin typeface="DejaVu Serif"/>
                <a:cs typeface="DejaVu Serif"/>
              </a:rPr>
              <a:t>select </a:t>
            </a:r>
            <a:r>
              <a:rPr sz="1400" spc="-140" dirty="0">
                <a:latin typeface="DejaVu Serif"/>
                <a:cs typeface="DejaVu Serif"/>
              </a:rPr>
              <a:t>notification </a:t>
            </a:r>
            <a:r>
              <a:rPr sz="1400" spc="-204" dirty="0">
                <a:latin typeface="DejaVu Serif"/>
                <a:cs typeface="DejaVu Serif"/>
              </a:rPr>
              <a:t>need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send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140" dirty="0">
                <a:latin typeface="DejaVu Serif"/>
                <a:cs typeface="DejaVu Serif"/>
              </a:rPr>
              <a:t>not.  </a:t>
            </a: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60" dirty="0">
                <a:latin typeface="DejaVu Serif"/>
                <a:cs typeface="DejaVu Serif"/>
              </a:rPr>
              <a:t>Health</a:t>
            </a:r>
            <a:r>
              <a:rPr sz="1400" spc="80" dirty="0">
                <a:latin typeface="DejaVu Serif"/>
                <a:cs typeface="DejaVu Serif"/>
              </a:rPr>
              <a:t> </a:t>
            </a:r>
            <a:r>
              <a:rPr sz="1400" spc="-180" dirty="0">
                <a:latin typeface="DejaVu Serif"/>
                <a:cs typeface="DejaVu Serif"/>
              </a:rPr>
              <a:t>Check.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4565790"/>
            <a:ext cx="5537200" cy="4800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400"/>
              </a:lnSpc>
              <a:spcBef>
                <a:spcPts val="100"/>
              </a:spcBef>
            </a:pPr>
            <a:r>
              <a:rPr sz="1400" spc="-180" dirty="0">
                <a:latin typeface="DejaVu Serif"/>
                <a:cs typeface="DejaVu Serif"/>
              </a:rPr>
              <a:t>Once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55" dirty="0">
                <a:latin typeface="DejaVu Serif"/>
                <a:cs typeface="DejaVu Serif"/>
              </a:rPr>
              <a:t>health </a:t>
            </a:r>
            <a:r>
              <a:rPr sz="1400" spc="-185" dirty="0">
                <a:latin typeface="DejaVu Serif"/>
                <a:cs typeface="DejaVu Serif"/>
              </a:rPr>
              <a:t>check, </a:t>
            </a:r>
            <a:r>
              <a:rPr sz="1400" spc="-90" dirty="0">
                <a:latin typeface="DejaVu Serif"/>
                <a:cs typeface="DejaVu Serif"/>
              </a:rPr>
              <a:t>it </a:t>
            </a:r>
            <a:r>
              <a:rPr sz="1400" spc="-100" dirty="0">
                <a:latin typeface="DejaVu Serif"/>
                <a:cs typeface="DejaVu Serif"/>
              </a:rPr>
              <a:t>will </a:t>
            </a:r>
            <a:r>
              <a:rPr sz="1400" spc="-165" dirty="0">
                <a:latin typeface="DejaVu Serif"/>
                <a:cs typeface="DejaVu Serif"/>
              </a:rPr>
              <a:t>prompt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70" dirty="0">
                <a:latin typeface="DejaVu Serif"/>
                <a:cs typeface="DejaVu Serif"/>
              </a:rPr>
              <a:t>successful </a:t>
            </a:r>
            <a:r>
              <a:rPr sz="1400" spc="-160" dirty="0">
                <a:latin typeface="DejaVu Serif"/>
                <a:cs typeface="DejaVu Serif"/>
              </a:rPr>
              <a:t>creation  </a:t>
            </a:r>
            <a:r>
              <a:rPr sz="1400" spc="-140" dirty="0">
                <a:latin typeface="DejaVu Serif"/>
                <a:cs typeface="DejaVu Serif"/>
              </a:rPr>
              <a:t>of </a:t>
            </a:r>
            <a:r>
              <a:rPr sz="1400" spc="-155" dirty="0">
                <a:latin typeface="DejaVu Serif"/>
                <a:cs typeface="DejaVu Serif"/>
              </a:rPr>
              <a:t>health </a:t>
            </a:r>
            <a:r>
              <a:rPr sz="1400" spc="-190" dirty="0">
                <a:latin typeface="DejaVu Serif"/>
                <a:cs typeface="DejaVu Serif"/>
              </a:rPr>
              <a:t>check and </a:t>
            </a:r>
            <a:r>
              <a:rPr sz="1400" spc="-155" dirty="0">
                <a:latin typeface="DejaVu Serif"/>
                <a:cs typeface="DejaVu Serif"/>
              </a:rPr>
              <a:t>status </a:t>
            </a:r>
            <a:r>
              <a:rPr sz="1400" spc="-100" dirty="0">
                <a:latin typeface="DejaVu Serif"/>
                <a:cs typeface="DejaVu Serif"/>
              </a:rPr>
              <a:t>will </a:t>
            </a:r>
            <a:r>
              <a:rPr sz="1400" spc="-215" dirty="0">
                <a:latin typeface="DejaVu Serif"/>
                <a:cs typeface="DejaVu Serif"/>
              </a:rPr>
              <a:t>be </a:t>
            </a:r>
            <a:r>
              <a:rPr sz="1400" spc="-175" dirty="0">
                <a:latin typeface="DejaVu Serif"/>
                <a:cs typeface="DejaVu Serif"/>
              </a:rPr>
              <a:t>unknown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90" dirty="0">
                <a:latin typeface="DejaVu Serif"/>
                <a:cs typeface="DejaVu Serif"/>
              </a:rPr>
              <a:t>it </a:t>
            </a:r>
            <a:r>
              <a:rPr sz="1400" spc="-200" dirty="0">
                <a:latin typeface="DejaVu Serif"/>
                <a:cs typeface="DejaVu Serif"/>
              </a:rPr>
              <a:t>needs </a:t>
            </a:r>
            <a:r>
              <a:rPr sz="1400" spc="-125" dirty="0">
                <a:latin typeface="DejaVu Serif"/>
                <a:cs typeface="DejaVu Serif"/>
              </a:rPr>
              <a:t>to</a:t>
            </a:r>
            <a:r>
              <a:rPr sz="1400" spc="160" dirty="0">
                <a:latin typeface="DejaVu Serif"/>
                <a:cs typeface="DejaVu Serif"/>
              </a:rPr>
              <a:t> </a:t>
            </a:r>
            <a:r>
              <a:rPr sz="1400" spc="-130" dirty="0">
                <a:latin typeface="DejaVu Serif"/>
                <a:cs typeface="DejaVu Serif"/>
              </a:rPr>
              <a:t>verify.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02004" y="7511325"/>
            <a:ext cx="309308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80" dirty="0">
                <a:latin typeface="DejaVu Serif"/>
                <a:cs typeface="DejaVu Serif"/>
              </a:rPr>
              <a:t>Once </a:t>
            </a:r>
            <a:r>
              <a:rPr sz="1400" spc="-200" dirty="0">
                <a:latin typeface="DejaVu Serif"/>
                <a:cs typeface="DejaVu Serif"/>
              </a:rPr>
              <a:t>checked </a:t>
            </a:r>
            <a:r>
              <a:rPr sz="1400" spc="-155" dirty="0">
                <a:latin typeface="DejaVu Serif"/>
                <a:cs typeface="DejaVu Serif"/>
              </a:rPr>
              <a:t>status </a:t>
            </a:r>
            <a:r>
              <a:rPr sz="1400" spc="-100" dirty="0">
                <a:latin typeface="DejaVu Serif"/>
                <a:cs typeface="DejaVu Serif"/>
              </a:rPr>
              <a:t>will </a:t>
            </a:r>
            <a:r>
              <a:rPr sz="1400" spc="-175" dirty="0">
                <a:latin typeface="DejaVu Serif"/>
                <a:cs typeface="DejaVu Serif"/>
              </a:rPr>
              <a:t>show </a:t>
            </a:r>
            <a:r>
              <a:rPr sz="1400" spc="-195" dirty="0">
                <a:latin typeface="DejaVu Serif"/>
                <a:cs typeface="DejaVu Serif"/>
              </a:rPr>
              <a:t>as</a:t>
            </a:r>
            <a:r>
              <a:rPr sz="1400" spc="-15" dirty="0">
                <a:latin typeface="DejaVu Serif"/>
                <a:cs typeface="DejaVu Serif"/>
              </a:rPr>
              <a:t> </a:t>
            </a:r>
            <a:r>
              <a:rPr sz="1400" spc="-150" dirty="0">
                <a:latin typeface="DejaVu Serif"/>
                <a:cs typeface="DejaVu Serif"/>
              </a:rPr>
              <a:t>Healthy.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7161556"/>
            <a:ext cx="5981700" cy="152336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4401" y="1317001"/>
            <a:ext cx="58674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600" b="1" spc="-155" dirty="0"/>
              <a:t>CHOOSING </a:t>
            </a:r>
            <a:r>
              <a:rPr sz="3600" b="1" spc="-175" dirty="0"/>
              <a:t>A </a:t>
            </a:r>
            <a:r>
              <a:rPr sz="3600" b="1" spc="-70" dirty="0"/>
              <a:t>ROUTING</a:t>
            </a:r>
            <a:r>
              <a:rPr sz="3600" b="1" spc="-240" dirty="0"/>
              <a:t> </a:t>
            </a:r>
            <a:r>
              <a:rPr sz="3600" b="1" spc="-90" dirty="0"/>
              <a:t>POLICY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902004" y="2044320"/>
            <a:ext cx="5850890" cy="4889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930275">
              <a:lnSpc>
                <a:spcPct val="106400"/>
              </a:lnSpc>
              <a:spcBef>
                <a:spcPts val="100"/>
              </a:spcBef>
            </a:pPr>
            <a:r>
              <a:rPr sz="1400" spc="-140" dirty="0">
                <a:latin typeface="DejaVu Serif"/>
                <a:cs typeface="DejaVu Serif"/>
              </a:rPr>
              <a:t>When </a:t>
            </a:r>
            <a:r>
              <a:rPr sz="1400" spc="-145" dirty="0">
                <a:latin typeface="DejaVu Serif"/>
                <a:cs typeface="DejaVu Serif"/>
              </a:rPr>
              <a:t>you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80" dirty="0">
                <a:latin typeface="DejaVu Serif"/>
                <a:cs typeface="DejaVu Serif"/>
              </a:rPr>
              <a:t>resource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set, </a:t>
            </a:r>
            <a:r>
              <a:rPr sz="1400" spc="-150" dirty="0">
                <a:latin typeface="DejaVu Serif"/>
                <a:cs typeface="DejaVu Serif"/>
              </a:rPr>
              <a:t>you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35" dirty="0">
                <a:latin typeface="DejaVu Serif"/>
                <a:cs typeface="DejaVu Serif"/>
              </a:rPr>
              <a:t>routing policy,  </a:t>
            </a:r>
            <a:r>
              <a:rPr sz="1400" spc="-165" dirty="0">
                <a:latin typeface="DejaVu Serif"/>
                <a:cs typeface="DejaVu Serif"/>
              </a:rPr>
              <a:t>which </a:t>
            </a:r>
            <a:r>
              <a:rPr sz="1400" spc="-175" dirty="0">
                <a:latin typeface="DejaVu Serif"/>
                <a:cs typeface="DejaVu Serif"/>
              </a:rPr>
              <a:t>determines how </a:t>
            </a:r>
            <a:r>
              <a:rPr sz="1400" spc="-160" dirty="0">
                <a:latin typeface="DejaVu Serif"/>
                <a:cs typeface="DejaVu Serif"/>
              </a:rPr>
              <a:t>Amazon </a:t>
            </a:r>
            <a:r>
              <a:rPr sz="1400" spc="-155" dirty="0">
                <a:latin typeface="DejaVu Serif"/>
                <a:cs typeface="DejaVu Serif"/>
              </a:rPr>
              <a:t>Route </a:t>
            </a:r>
            <a:r>
              <a:rPr sz="1400" spc="-190" dirty="0">
                <a:latin typeface="DejaVu Serif"/>
                <a:cs typeface="DejaVu Serif"/>
              </a:rPr>
              <a:t>53 </a:t>
            </a:r>
            <a:r>
              <a:rPr sz="1400" spc="-175" dirty="0">
                <a:latin typeface="DejaVu Serif"/>
                <a:cs typeface="DejaVu Serif"/>
              </a:rPr>
              <a:t>responds </a:t>
            </a:r>
            <a:r>
              <a:rPr sz="1400" spc="-120" dirty="0">
                <a:latin typeface="DejaVu Serif"/>
                <a:cs typeface="DejaVu Serif"/>
              </a:rPr>
              <a:t>to</a:t>
            </a:r>
            <a:r>
              <a:rPr sz="1400" spc="140" dirty="0">
                <a:latin typeface="DejaVu Serif"/>
                <a:cs typeface="DejaVu Serif"/>
              </a:rPr>
              <a:t> </a:t>
            </a:r>
            <a:r>
              <a:rPr sz="1400" spc="-175" dirty="0">
                <a:latin typeface="DejaVu Serif"/>
                <a:cs typeface="DejaVu Serif"/>
              </a:rPr>
              <a:t>queries:</a:t>
            </a:r>
            <a:endParaRPr sz="1400" dirty="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300" dirty="0">
              <a:latin typeface="DejaVu Serif"/>
              <a:cs typeface="DejaVu Serif"/>
            </a:endParaRPr>
          </a:p>
          <a:p>
            <a:pPr marL="469265" indent="-228600">
              <a:lnSpc>
                <a:spcPct val="100000"/>
              </a:lnSpc>
              <a:buAutoNum type="arabicPeriod"/>
              <a:tabLst>
                <a:tab pos="469900" algn="l"/>
              </a:tabLst>
            </a:pPr>
            <a:r>
              <a:rPr sz="1400" spc="-175" dirty="0">
                <a:latin typeface="DejaVu Serif"/>
                <a:cs typeface="DejaVu Serif"/>
              </a:rPr>
              <a:t>Simple </a:t>
            </a:r>
            <a:r>
              <a:rPr sz="1400" spc="-135" dirty="0">
                <a:latin typeface="DejaVu Serif"/>
                <a:cs typeface="DejaVu Serif"/>
              </a:rPr>
              <a:t>Routing</a:t>
            </a:r>
            <a:r>
              <a:rPr sz="1400" spc="-25" dirty="0">
                <a:latin typeface="DejaVu Serif"/>
                <a:cs typeface="DejaVu Serif"/>
              </a:rPr>
              <a:t> </a:t>
            </a:r>
            <a:r>
              <a:rPr sz="1400" spc="-114" dirty="0">
                <a:latin typeface="DejaVu Serif"/>
                <a:cs typeface="DejaVu Serif"/>
              </a:rPr>
              <a:t>Policy</a:t>
            </a:r>
            <a:endParaRPr sz="1400" dirty="0">
              <a:latin typeface="DejaVu Serif"/>
              <a:cs typeface="DejaVu Serif"/>
            </a:endParaRPr>
          </a:p>
          <a:p>
            <a:pPr marL="469265" indent="-228600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469900" algn="l"/>
              </a:tabLst>
            </a:pPr>
            <a:r>
              <a:rPr sz="1400" spc="-140" dirty="0">
                <a:latin typeface="DejaVu Serif"/>
                <a:cs typeface="DejaVu Serif"/>
              </a:rPr>
              <a:t>Weighted </a:t>
            </a:r>
            <a:r>
              <a:rPr sz="1400" spc="-135" dirty="0">
                <a:latin typeface="DejaVu Serif"/>
                <a:cs typeface="DejaVu Serif"/>
              </a:rPr>
              <a:t>Routing</a:t>
            </a:r>
            <a:r>
              <a:rPr sz="1400" spc="-60" dirty="0">
                <a:latin typeface="DejaVu Serif"/>
                <a:cs typeface="DejaVu Serif"/>
              </a:rPr>
              <a:t> </a:t>
            </a:r>
            <a:r>
              <a:rPr sz="1400" spc="-114" dirty="0">
                <a:latin typeface="DejaVu Serif"/>
                <a:cs typeface="DejaVu Serif"/>
              </a:rPr>
              <a:t>Policy</a:t>
            </a:r>
            <a:endParaRPr sz="1400" dirty="0">
              <a:latin typeface="DejaVu Serif"/>
              <a:cs typeface="DejaVu Serif"/>
            </a:endParaRPr>
          </a:p>
          <a:p>
            <a:pPr marL="469265" indent="-228600">
              <a:lnSpc>
                <a:spcPct val="100000"/>
              </a:lnSpc>
              <a:spcBef>
                <a:spcPts val="120"/>
              </a:spcBef>
              <a:buAutoNum type="arabicPeriod"/>
              <a:tabLst>
                <a:tab pos="469900" algn="l"/>
              </a:tabLst>
            </a:pPr>
            <a:r>
              <a:rPr sz="1400" spc="-155" dirty="0">
                <a:latin typeface="DejaVu Serif"/>
                <a:cs typeface="DejaVu Serif"/>
              </a:rPr>
              <a:t>Latency </a:t>
            </a:r>
            <a:r>
              <a:rPr sz="1400" spc="-135" dirty="0">
                <a:latin typeface="DejaVu Serif"/>
                <a:cs typeface="DejaVu Serif"/>
              </a:rPr>
              <a:t>Routing</a:t>
            </a:r>
            <a:r>
              <a:rPr sz="1400" spc="-45" dirty="0">
                <a:latin typeface="DejaVu Serif"/>
                <a:cs typeface="DejaVu Serif"/>
              </a:rPr>
              <a:t> </a:t>
            </a:r>
            <a:r>
              <a:rPr sz="1400" spc="-120" dirty="0">
                <a:latin typeface="DejaVu Serif"/>
                <a:cs typeface="DejaVu Serif"/>
              </a:rPr>
              <a:t>Policy</a:t>
            </a:r>
            <a:endParaRPr sz="1400" dirty="0">
              <a:latin typeface="DejaVu Serif"/>
              <a:cs typeface="DejaVu Serif"/>
            </a:endParaRPr>
          </a:p>
          <a:p>
            <a:pPr marL="469265" indent="-228600">
              <a:lnSpc>
                <a:spcPct val="100000"/>
              </a:lnSpc>
              <a:spcBef>
                <a:spcPts val="120"/>
              </a:spcBef>
              <a:buAutoNum type="arabicPeriod"/>
              <a:tabLst>
                <a:tab pos="469900" algn="l"/>
              </a:tabLst>
            </a:pPr>
            <a:r>
              <a:rPr sz="1400" spc="-135" dirty="0">
                <a:latin typeface="DejaVu Serif"/>
                <a:cs typeface="DejaVu Serif"/>
              </a:rPr>
              <a:t>Failover Routing </a:t>
            </a:r>
            <a:r>
              <a:rPr sz="1400" spc="-114" dirty="0">
                <a:latin typeface="DejaVu Serif"/>
                <a:cs typeface="DejaVu Serif"/>
              </a:rPr>
              <a:t>Policy </a:t>
            </a:r>
            <a:r>
              <a:rPr sz="1400" spc="-135" dirty="0">
                <a:latin typeface="DejaVu Serif"/>
                <a:cs typeface="DejaVu Serif"/>
              </a:rPr>
              <a:t>(Public </a:t>
            </a:r>
            <a:r>
              <a:rPr sz="1400" spc="-165" dirty="0">
                <a:latin typeface="DejaVu Serif"/>
                <a:cs typeface="DejaVu Serif"/>
              </a:rPr>
              <a:t>Hosted Zones</a:t>
            </a:r>
            <a:r>
              <a:rPr sz="1400" spc="90" dirty="0">
                <a:latin typeface="DejaVu Serif"/>
                <a:cs typeface="DejaVu Serif"/>
              </a:rPr>
              <a:t> </a:t>
            </a:r>
            <a:r>
              <a:rPr sz="1400" spc="-114" dirty="0">
                <a:latin typeface="DejaVu Serif"/>
                <a:cs typeface="DejaVu Serif"/>
              </a:rPr>
              <a:t>Only)</a:t>
            </a:r>
            <a:endParaRPr sz="1400" dirty="0">
              <a:latin typeface="DejaVu Serif"/>
              <a:cs typeface="DejaVu Serif"/>
            </a:endParaRPr>
          </a:p>
          <a:p>
            <a:pPr marL="469265" indent="-228600">
              <a:lnSpc>
                <a:spcPct val="100000"/>
              </a:lnSpc>
              <a:spcBef>
                <a:spcPts val="120"/>
              </a:spcBef>
              <a:buAutoNum type="arabicPeriod"/>
              <a:tabLst>
                <a:tab pos="469900" algn="l"/>
              </a:tabLst>
            </a:pPr>
            <a:r>
              <a:rPr sz="1400" spc="-145" dirty="0">
                <a:latin typeface="DejaVu Serif"/>
                <a:cs typeface="DejaVu Serif"/>
              </a:rPr>
              <a:t>Geolocation </a:t>
            </a:r>
            <a:r>
              <a:rPr sz="1400" spc="-135" dirty="0">
                <a:latin typeface="DejaVu Serif"/>
                <a:cs typeface="DejaVu Serif"/>
              </a:rPr>
              <a:t>Routing</a:t>
            </a:r>
            <a:r>
              <a:rPr sz="1400" spc="-55" dirty="0">
                <a:latin typeface="DejaVu Serif"/>
                <a:cs typeface="DejaVu Serif"/>
              </a:rPr>
              <a:t> </a:t>
            </a:r>
            <a:r>
              <a:rPr sz="1400" spc="-114" dirty="0">
                <a:latin typeface="DejaVu Serif"/>
                <a:cs typeface="DejaVu Serif"/>
              </a:rPr>
              <a:t>Policy</a:t>
            </a:r>
            <a:endParaRPr sz="1400" dirty="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</a:pPr>
            <a:endParaRPr sz="1500" dirty="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</a:pPr>
            <a:endParaRPr sz="1700" dirty="0">
              <a:latin typeface="DejaVu Serif"/>
              <a:cs typeface="DejaVu Serif"/>
            </a:endParaRPr>
          </a:p>
          <a:p>
            <a:pPr marL="12700">
              <a:lnSpc>
                <a:spcPct val="100000"/>
              </a:lnSpc>
            </a:pPr>
            <a:r>
              <a:rPr sz="1400" b="1" spc="-204" dirty="0">
                <a:latin typeface="DejaVu Sans"/>
                <a:cs typeface="DejaVu Sans"/>
              </a:rPr>
              <a:t>Simple </a:t>
            </a:r>
            <a:r>
              <a:rPr sz="1400" b="1" spc="-175" dirty="0">
                <a:latin typeface="DejaVu Sans"/>
                <a:cs typeface="DejaVu Sans"/>
              </a:rPr>
              <a:t>Routing</a:t>
            </a:r>
            <a:r>
              <a:rPr sz="1400" b="1" spc="-35" dirty="0">
                <a:latin typeface="DejaVu Sans"/>
                <a:cs typeface="DejaVu Sans"/>
              </a:rPr>
              <a:t> </a:t>
            </a:r>
            <a:r>
              <a:rPr sz="1400" b="1" spc="-155" dirty="0">
                <a:latin typeface="DejaVu Sans"/>
                <a:cs typeface="DejaVu Sans"/>
              </a:rPr>
              <a:t>Policy:</a:t>
            </a:r>
            <a:endParaRPr sz="1400" dirty="0">
              <a:latin typeface="DejaVu Sans"/>
              <a:cs typeface="DejaVu Sans"/>
            </a:endParaRPr>
          </a:p>
          <a:p>
            <a:pPr marL="12700" marR="38100">
              <a:lnSpc>
                <a:spcPct val="106600"/>
              </a:lnSpc>
              <a:spcBef>
                <a:spcPts val="35"/>
              </a:spcBef>
            </a:pPr>
            <a:r>
              <a:rPr sz="1400" spc="-175" dirty="0">
                <a:latin typeface="DejaVu Serif"/>
                <a:cs typeface="DejaVu Serif"/>
              </a:rPr>
              <a:t>Use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65" dirty="0">
                <a:latin typeface="DejaVu Serif"/>
                <a:cs typeface="DejaVu Serif"/>
              </a:rPr>
              <a:t>simple </a:t>
            </a:r>
            <a:r>
              <a:rPr sz="1400" spc="-135" dirty="0">
                <a:latin typeface="DejaVu Serif"/>
                <a:cs typeface="DejaVu Serif"/>
              </a:rPr>
              <a:t>routing policy </a:t>
            </a:r>
            <a:r>
              <a:rPr sz="1400" spc="-195" dirty="0">
                <a:latin typeface="DejaVu Serif"/>
                <a:cs typeface="DejaVu Serif"/>
              </a:rPr>
              <a:t>when </a:t>
            </a:r>
            <a:r>
              <a:rPr sz="1400" spc="-150" dirty="0">
                <a:latin typeface="DejaVu Serif"/>
                <a:cs typeface="DejaVu Serif"/>
              </a:rPr>
              <a:t>you </a:t>
            </a:r>
            <a:r>
              <a:rPr sz="1400" spc="-180" dirty="0">
                <a:latin typeface="DejaVu Serif"/>
                <a:cs typeface="DejaVu Serif"/>
              </a:rPr>
              <a:t>have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45" dirty="0">
                <a:latin typeface="DejaVu Serif"/>
                <a:cs typeface="DejaVu Serif"/>
              </a:rPr>
              <a:t>single </a:t>
            </a:r>
            <a:r>
              <a:rPr sz="1400" spc="-180" dirty="0">
                <a:latin typeface="DejaVu Serif"/>
                <a:cs typeface="DejaVu Serif"/>
              </a:rPr>
              <a:t>resource </a:t>
            </a:r>
            <a:r>
              <a:rPr sz="1400" spc="-145" dirty="0">
                <a:latin typeface="DejaVu Serif"/>
                <a:cs typeface="DejaVu Serif"/>
              </a:rPr>
              <a:t>that </a:t>
            </a:r>
            <a:r>
              <a:rPr sz="1400" spc="-170" dirty="0">
                <a:latin typeface="DejaVu Serif"/>
                <a:cs typeface="DejaVu Serif"/>
              </a:rPr>
              <a:t>performs </a:t>
            </a:r>
            <a:r>
              <a:rPr sz="1400" spc="-225" dirty="0">
                <a:latin typeface="DejaVu Serif"/>
                <a:cs typeface="DejaVu Serif"/>
              </a:rPr>
              <a:t>a  </a:t>
            </a:r>
            <a:r>
              <a:rPr sz="1400" spc="-145" dirty="0">
                <a:latin typeface="DejaVu Serif"/>
                <a:cs typeface="DejaVu Serif"/>
              </a:rPr>
              <a:t>given </a:t>
            </a:r>
            <a:r>
              <a:rPr sz="1400" spc="-150" dirty="0">
                <a:latin typeface="DejaVu Serif"/>
                <a:cs typeface="DejaVu Serif"/>
              </a:rPr>
              <a:t>function </a:t>
            </a:r>
            <a:r>
              <a:rPr sz="1400" spc="-140" dirty="0">
                <a:latin typeface="DejaVu Serif"/>
                <a:cs typeface="DejaVu Serif"/>
              </a:rPr>
              <a:t>for </a:t>
            </a:r>
            <a:r>
              <a:rPr sz="1400" spc="-145" dirty="0">
                <a:latin typeface="DejaVu Serif"/>
                <a:cs typeface="DejaVu Serif"/>
              </a:rPr>
              <a:t>your </a:t>
            </a:r>
            <a:r>
              <a:rPr sz="1400" spc="-175" dirty="0">
                <a:latin typeface="DejaVu Serif"/>
                <a:cs typeface="DejaVu Serif"/>
              </a:rPr>
              <a:t>domain, </a:t>
            </a:r>
            <a:r>
              <a:rPr sz="1400" spc="-135" dirty="0">
                <a:latin typeface="DejaVu Serif"/>
                <a:cs typeface="DejaVu Serif"/>
              </a:rPr>
              <a:t>for </a:t>
            </a:r>
            <a:r>
              <a:rPr sz="1400" spc="-175" dirty="0">
                <a:latin typeface="DejaVu Serif"/>
                <a:cs typeface="DejaVu Serif"/>
              </a:rPr>
              <a:t>example, </a:t>
            </a:r>
            <a:r>
              <a:rPr sz="1400" spc="-185" dirty="0">
                <a:latin typeface="DejaVu Serif"/>
                <a:cs typeface="DejaVu Serif"/>
              </a:rPr>
              <a:t>one </a:t>
            </a:r>
            <a:r>
              <a:rPr sz="1400" spc="-210" dirty="0">
                <a:latin typeface="DejaVu Serif"/>
                <a:cs typeface="DejaVu Serif"/>
              </a:rPr>
              <a:t>web </a:t>
            </a:r>
            <a:r>
              <a:rPr sz="1400" spc="-165" dirty="0">
                <a:latin typeface="DejaVu Serif"/>
                <a:cs typeface="DejaVu Serif"/>
              </a:rPr>
              <a:t>server </a:t>
            </a:r>
            <a:r>
              <a:rPr sz="1400" spc="-145" dirty="0">
                <a:latin typeface="DejaVu Serif"/>
                <a:cs typeface="DejaVu Serif"/>
              </a:rPr>
              <a:t>that </a:t>
            </a:r>
            <a:r>
              <a:rPr sz="1400" spc="-170" dirty="0">
                <a:latin typeface="DejaVu Serif"/>
                <a:cs typeface="DejaVu Serif"/>
              </a:rPr>
              <a:t>serves  </a:t>
            </a:r>
            <a:r>
              <a:rPr sz="1400" spc="-155" dirty="0">
                <a:latin typeface="DejaVu Serif"/>
                <a:cs typeface="DejaVu Serif"/>
              </a:rPr>
              <a:t>content </a:t>
            </a:r>
            <a:r>
              <a:rPr sz="1400" spc="-135" dirty="0">
                <a:latin typeface="DejaVu Serif"/>
                <a:cs typeface="DejaVu Serif"/>
              </a:rPr>
              <a:t>for </a:t>
            </a:r>
            <a:r>
              <a:rPr sz="1400" spc="-165" dirty="0">
                <a:latin typeface="DejaVu Serif"/>
                <a:cs typeface="DejaVu Serif"/>
              </a:rPr>
              <a:t>the </a:t>
            </a:r>
            <a:r>
              <a:rPr sz="1400" spc="-180" dirty="0">
                <a:latin typeface="DejaVu Serif"/>
                <a:cs typeface="DejaVu Serif"/>
              </a:rPr>
              <a:t>example.com </a:t>
            </a:r>
            <a:r>
              <a:rPr sz="1400" spc="-165" dirty="0">
                <a:latin typeface="DejaVu Serif"/>
                <a:cs typeface="DejaVu Serif"/>
              </a:rPr>
              <a:t>website. </a:t>
            </a:r>
            <a:r>
              <a:rPr sz="1400" spc="-95" dirty="0">
                <a:latin typeface="DejaVu Serif"/>
                <a:cs typeface="DejaVu Serif"/>
              </a:rPr>
              <a:t>In </a:t>
            </a:r>
            <a:r>
              <a:rPr sz="1400" spc="-130" dirty="0">
                <a:latin typeface="DejaVu Serif"/>
                <a:cs typeface="DejaVu Serif"/>
              </a:rPr>
              <a:t>this </a:t>
            </a:r>
            <a:r>
              <a:rPr sz="1400" spc="-195" dirty="0">
                <a:latin typeface="DejaVu Serif"/>
                <a:cs typeface="DejaVu Serif"/>
              </a:rPr>
              <a:t>case, </a:t>
            </a:r>
            <a:r>
              <a:rPr sz="1400" spc="-160" dirty="0">
                <a:latin typeface="DejaVu Serif"/>
                <a:cs typeface="DejaVu Serif"/>
              </a:rPr>
              <a:t>Amazon </a:t>
            </a:r>
            <a:r>
              <a:rPr sz="1400" spc="-155" dirty="0">
                <a:latin typeface="DejaVu Serif"/>
                <a:cs typeface="DejaVu Serif"/>
              </a:rPr>
              <a:t>Route </a:t>
            </a:r>
            <a:r>
              <a:rPr sz="1400" spc="-195" dirty="0">
                <a:latin typeface="DejaVu Serif"/>
                <a:cs typeface="DejaVu Serif"/>
              </a:rPr>
              <a:t>53 </a:t>
            </a:r>
            <a:r>
              <a:rPr sz="1400" spc="-175" dirty="0">
                <a:latin typeface="DejaVu Serif"/>
                <a:cs typeface="DejaVu Serif"/>
              </a:rPr>
              <a:t>responds 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55" dirty="0">
                <a:latin typeface="DejaVu Serif"/>
                <a:cs typeface="DejaVu Serif"/>
              </a:rPr>
              <a:t>DNS </a:t>
            </a:r>
            <a:r>
              <a:rPr sz="1400" spc="-175" dirty="0">
                <a:latin typeface="DejaVu Serif"/>
                <a:cs typeface="DejaVu Serif"/>
              </a:rPr>
              <a:t>queries </a:t>
            </a:r>
            <a:r>
              <a:rPr sz="1400" spc="-204" dirty="0">
                <a:latin typeface="DejaVu Serif"/>
                <a:cs typeface="DejaVu Serif"/>
              </a:rPr>
              <a:t>based </a:t>
            </a:r>
            <a:r>
              <a:rPr sz="1400" spc="-120" dirty="0">
                <a:latin typeface="DejaVu Serif"/>
                <a:cs typeface="DejaVu Serif"/>
              </a:rPr>
              <a:t>only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60" dirty="0">
                <a:latin typeface="DejaVu Serif"/>
                <a:cs typeface="DejaVu Serif"/>
              </a:rPr>
              <a:t>the values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75" dirty="0">
                <a:latin typeface="DejaVu Serif"/>
                <a:cs typeface="DejaVu Serif"/>
              </a:rPr>
              <a:t>resource record </a:t>
            </a:r>
            <a:r>
              <a:rPr sz="1400" spc="-160" dirty="0">
                <a:latin typeface="DejaVu Serif"/>
                <a:cs typeface="DejaVu Serif"/>
              </a:rPr>
              <a:t>set, </a:t>
            </a:r>
            <a:r>
              <a:rPr sz="1400" spc="-135" dirty="0">
                <a:latin typeface="DejaVu Serif"/>
                <a:cs typeface="DejaVu Serif"/>
              </a:rPr>
              <a:t>for </a:t>
            </a:r>
            <a:r>
              <a:rPr sz="1400" spc="-175" dirty="0">
                <a:latin typeface="DejaVu Serif"/>
                <a:cs typeface="DejaVu Serif"/>
              </a:rPr>
              <a:t>example, 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80" dirty="0">
                <a:latin typeface="DejaVu Serif"/>
                <a:cs typeface="DejaVu Serif"/>
              </a:rPr>
              <a:t>address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90" dirty="0">
                <a:latin typeface="DejaVu Serif"/>
                <a:cs typeface="DejaVu Serif"/>
              </a:rPr>
              <a:t>an </a:t>
            </a:r>
            <a:r>
              <a:rPr sz="1400" spc="-50" dirty="0">
                <a:latin typeface="DejaVu Serif"/>
                <a:cs typeface="DejaVu Serif"/>
              </a:rPr>
              <a:t>A</a:t>
            </a:r>
            <a:r>
              <a:rPr sz="1400" spc="-155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 dirty="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</a:pPr>
            <a:endParaRPr sz="1400" dirty="0">
              <a:latin typeface="DejaVu Serif"/>
              <a:cs typeface="DejaVu Serif"/>
            </a:endParaRPr>
          </a:p>
          <a:p>
            <a:pPr marL="481965">
              <a:lnSpc>
                <a:spcPct val="100000"/>
              </a:lnSpc>
            </a:pPr>
            <a:r>
              <a:rPr sz="2000" b="1" spc="-70" dirty="0">
                <a:latin typeface="DejaVu Sans"/>
                <a:cs typeface="DejaVu Sans"/>
              </a:rPr>
              <a:t>CREATE </a:t>
            </a:r>
            <a:r>
              <a:rPr sz="2000" b="1" spc="-120" dirty="0">
                <a:latin typeface="DejaVu Sans"/>
                <a:cs typeface="DejaVu Sans"/>
              </a:rPr>
              <a:t>SIMPLE </a:t>
            </a:r>
            <a:r>
              <a:rPr sz="2000" b="1" spc="-65" dirty="0">
                <a:latin typeface="DejaVu Sans"/>
                <a:cs typeface="DejaVu Sans"/>
              </a:rPr>
              <a:t>ROUTING</a:t>
            </a:r>
            <a:r>
              <a:rPr sz="2000" b="1" spc="-310" dirty="0">
                <a:latin typeface="DejaVu Sans"/>
                <a:cs typeface="DejaVu Sans"/>
              </a:rPr>
              <a:t> </a:t>
            </a:r>
            <a:r>
              <a:rPr sz="2000" b="1" spc="-80" dirty="0">
                <a:latin typeface="DejaVu Sans"/>
                <a:cs typeface="DejaVu Sans"/>
              </a:rPr>
              <a:t>POLICY</a:t>
            </a:r>
            <a:endParaRPr sz="2000" dirty="0">
              <a:latin typeface="DejaVu Sans"/>
              <a:cs typeface="DejaVu San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950" dirty="0">
              <a:latin typeface="DejaVu Sans"/>
              <a:cs typeface="DejaVu Sans"/>
            </a:endParaRPr>
          </a:p>
          <a:p>
            <a:pPr marL="12700" marR="5080">
              <a:lnSpc>
                <a:spcPct val="107100"/>
              </a:lnSpc>
            </a:pPr>
            <a:r>
              <a:rPr sz="1400" spc="-125" dirty="0">
                <a:latin typeface="DejaVu Serif"/>
                <a:cs typeface="DejaVu Serif"/>
              </a:rPr>
              <a:t>After </a:t>
            </a:r>
            <a:r>
              <a:rPr sz="1400" spc="-155" dirty="0">
                <a:latin typeface="DejaVu Serif"/>
                <a:cs typeface="DejaVu Serif"/>
              </a:rPr>
              <a:t>logged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90" dirty="0">
                <a:latin typeface="DejaVu Serif"/>
                <a:cs typeface="DejaVu Serif"/>
              </a:rPr>
              <a:t>AWS </a:t>
            </a:r>
            <a:r>
              <a:rPr sz="1400" spc="-160" dirty="0">
                <a:latin typeface="DejaVu Serif"/>
                <a:cs typeface="DejaVu Serif"/>
              </a:rPr>
              <a:t>console, </a:t>
            </a:r>
            <a:r>
              <a:rPr sz="1400" spc="-190" dirty="0">
                <a:latin typeface="DejaVu Serif"/>
                <a:cs typeface="DejaVu Serif"/>
              </a:rPr>
              <a:t>open </a:t>
            </a:r>
            <a:r>
              <a:rPr sz="1400" spc="-145" dirty="0">
                <a:latin typeface="DejaVu Serif"/>
                <a:cs typeface="DejaVu Serif"/>
              </a:rPr>
              <a:t>your </a:t>
            </a:r>
            <a:r>
              <a:rPr sz="1400" spc="-180" dirty="0">
                <a:latin typeface="DejaVu Serif"/>
                <a:cs typeface="DejaVu Serif"/>
              </a:rPr>
              <a:t>domain </a:t>
            </a:r>
            <a:r>
              <a:rPr sz="1400" spc="-165" dirty="0">
                <a:latin typeface="DejaVu Serif"/>
                <a:cs typeface="DejaVu Serif"/>
              </a:rPr>
              <a:t>hosted </a:t>
            </a:r>
            <a:r>
              <a:rPr sz="1400" spc="-170" dirty="0">
                <a:latin typeface="DejaVu Serif"/>
                <a:cs typeface="DejaVu Serif"/>
              </a:rPr>
              <a:t>zone </a:t>
            </a:r>
            <a:r>
              <a:rPr sz="1400" spc="-180" dirty="0">
                <a:latin typeface="DejaVu Serif"/>
                <a:cs typeface="DejaVu Serif"/>
              </a:rPr>
              <a:t>under </a:t>
            </a:r>
            <a:r>
              <a:rPr sz="1400" spc="-160" dirty="0">
                <a:latin typeface="DejaVu Serif"/>
                <a:cs typeface="DejaVu Serif"/>
              </a:rPr>
              <a:t>Route </a:t>
            </a:r>
            <a:r>
              <a:rPr sz="1400" spc="-180" dirty="0">
                <a:latin typeface="DejaVu Serif"/>
                <a:cs typeface="DejaVu Serif"/>
              </a:rPr>
              <a:t>53.  </a:t>
            </a: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</a:t>
            </a:r>
            <a:r>
              <a:rPr sz="1400" spc="-20" dirty="0">
                <a:latin typeface="DejaVu Serif"/>
                <a:cs typeface="DejaVu Serif"/>
              </a:rPr>
              <a:t> </a:t>
            </a:r>
            <a:r>
              <a:rPr sz="1400" spc="-195" dirty="0">
                <a:latin typeface="DejaVu Serif"/>
                <a:cs typeface="DejaVu Serif"/>
              </a:rPr>
              <a:t>new </a:t>
            </a:r>
            <a:r>
              <a:rPr sz="1400" spc="-180" dirty="0">
                <a:latin typeface="DejaVu Serif"/>
                <a:cs typeface="DejaVu Serif"/>
              </a:rPr>
              <a:t>one.</a:t>
            </a:r>
            <a:endParaRPr sz="1400" dirty="0">
              <a:latin typeface="DejaVu Serif"/>
              <a:cs typeface="DejaVu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8895716"/>
            <a:ext cx="5850255" cy="4768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5700"/>
              </a:lnSpc>
              <a:spcBef>
                <a:spcPts val="100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75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4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85" dirty="0">
                <a:latin typeface="DejaVu Serif"/>
                <a:cs typeface="DejaVu Serif"/>
              </a:rPr>
              <a:t>choose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type from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70" dirty="0">
                <a:latin typeface="DejaVu Serif"/>
                <a:cs typeface="DejaVu Serif"/>
              </a:rPr>
              <a:t>drop  </a:t>
            </a:r>
            <a:r>
              <a:rPr sz="1400" spc="-175" dirty="0">
                <a:latin typeface="DejaVu Serif"/>
                <a:cs typeface="DejaVu Serif"/>
              </a:rPr>
              <a:t>down</a:t>
            </a:r>
            <a:r>
              <a:rPr sz="1400" spc="-105" dirty="0">
                <a:latin typeface="DejaVu Serif"/>
                <a:cs typeface="DejaVu Serif"/>
              </a:rPr>
              <a:t>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75" dirty="0">
                <a:latin typeface="DejaVu Serif"/>
                <a:cs typeface="DejaVu Serif"/>
              </a:rPr>
              <a:t>under</a:t>
            </a:r>
            <a:r>
              <a:rPr sz="1400" spc="-105" dirty="0">
                <a:latin typeface="DejaVu Serif"/>
                <a:cs typeface="DejaVu Serif"/>
              </a:rPr>
              <a:t> </a:t>
            </a:r>
            <a:r>
              <a:rPr sz="1400" spc="-180" dirty="0">
                <a:latin typeface="DejaVu Serif"/>
                <a:cs typeface="DejaVu Serif"/>
              </a:rPr>
              <a:t>Create</a:t>
            </a:r>
            <a:r>
              <a:rPr sz="1400" spc="-10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</a:t>
            </a:r>
            <a:r>
              <a:rPr sz="1400" spc="-90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set</a:t>
            </a:r>
            <a:r>
              <a:rPr sz="1400" spc="-105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dashboard</a:t>
            </a:r>
            <a:r>
              <a:rPr sz="1400" spc="-95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on</a:t>
            </a:r>
            <a:r>
              <a:rPr sz="1400" spc="-100" dirty="0">
                <a:latin typeface="DejaVu Serif"/>
                <a:cs typeface="DejaVu Serif"/>
              </a:rPr>
              <a:t> </a:t>
            </a:r>
            <a:r>
              <a:rPr sz="1400" spc="-120" dirty="0">
                <a:latin typeface="DejaVu Serif"/>
                <a:cs typeface="DejaVu Serif"/>
              </a:rPr>
              <a:t>right</a:t>
            </a:r>
            <a:r>
              <a:rPr sz="1400" spc="-10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side</a:t>
            </a:r>
            <a:r>
              <a:rPr sz="1400" spc="-90" dirty="0">
                <a:latin typeface="DejaVu Serif"/>
                <a:cs typeface="DejaVu Serif"/>
              </a:rPr>
              <a:t> </a:t>
            </a:r>
            <a:r>
              <a:rPr sz="1400" spc="-145" dirty="0">
                <a:latin typeface="DejaVu Serif"/>
                <a:cs typeface="DejaVu Serif"/>
              </a:rPr>
              <a:t>of</a:t>
            </a:r>
            <a:r>
              <a:rPr sz="1400" spc="-95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the</a:t>
            </a:r>
            <a:r>
              <a:rPr sz="1400" spc="-95" dirty="0">
                <a:latin typeface="DejaVu Serif"/>
                <a:cs typeface="DejaVu Serif"/>
              </a:rPr>
              <a:t> </a:t>
            </a:r>
            <a:r>
              <a:rPr sz="1400" spc="-185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04190" y="1492250"/>
            <a:ext cx="7261859" cy="9175750"/>
            <a:chOff x="504190" y="882650"/>
            <a:chExt cx="7261859" cy="9175750"/>
          </a:xfrm>
        </p:grpSpPr>
        <p:sp>
          <p:nvSpPr>
            <p:cNvPr id="3" name="object 3"/>
            <p:cNvSpPr/>
            <p:nvPr/>
          </p:nvSpPr>
          <p:spPr>
            <a:xfrm>
              <a:off x="504190" y="882650"/>
              <a:ext cx="6705346" cy="870204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833879" y="4860925"/>
              <a:ext cx="4123690" cy="4037965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4536160"/>
            <a:ext cx="5645150" cy="7086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6800"/>
              </a:lnSpc>
              <a:spcBef>
                <a:spcPts val="90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value </a:t>
            </a:r>
            <a:r>
              <a:rPr sz="1400" spc="-155" dirty="0">
                <a:latin typeface="DejaVu Serif"/>
                <a:cs typeface="DejaVu Serif"/>
              </a:rPr>
              <a:t>(either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40" dirty="0">
                <a:latin typeface="DejaVu Serif"/>
                <a:cs typeface="DejaVu Serif"/>
              </a:rPr>
              <a:t>or </a:t>
            </a:r>
            <a:r>
              <a:rPr sz="1400" spc="-200" dirty="0">
                <a:latin typeface="DejaVu Serif"/>
                <a:cs typeface="DejaVu Serif"/>
              </a:rPr>
              <a:t>Name)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55" dirty="0">
                <a:latin typeface="DejaVu Serif"/>
                <a:cs typeface="DejaVu Serif"/>
              </a:rPr>
              <a:t>Value </a:t>
            </a:r>
            <a:r>
              <a:rPr sz="1400" spc="-114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220" dirty="0">
                <a:latin typeface="DejaVu Serif"/>
                <a:cs typeface="DejaVu Serif"/>
              </a:rPr>
              <a:t>make </a:t>
            </a:r>
            <a:r>
              <a:rPr sz="1400" spc="-180" dirty="0">
                <a:latin typeface="DejaVu Serif"/>
                <a:cs typeface="DejaVu Serif"/>
              </a:rPr>
              <a:t>sure </a:t>
            </a:r>
            <a:r>
              <a:rPr sz="1400" spc="-135" dirty="0">
                <a:latin typeface="DejaVu Serif"/>
                <a:cs typeface="DejaVu Serif"/>
              </a:rPr>
              <a:t>Routing  </a:t>
            </a:r>
            <a:r>
              <a:rPr sz="1400" spc="-114" dirty="0">
                <a:latin typeface="DejaVu Serif"/>
                <a:cs typeface="DejaVu Serif"/>
              </a:rPr>
              <a:t>Policy </a:t>
            </a:r>
            <a:r>
              <a:rPr sz="1400" spc="-130" dirty="0">
                <a:latin typeface="DejaVu Serif"/>
                <a:cs typeface="DejaVu Serif"/>
              </a:rPr>
              <a:t>is </a:t>
            </a:r>
            <a:r>
              <a:rPr sz="1400" spc="-175" dirty="0">
                <a:latin typeface="DejaVu Serif"/>
                <a:cs typeface="DejaVu Serif"/>
              </a:rPr>
              <a:t>selected </a:t>
            </a:r>
            <a:r>
              <a:rPr sz="1400" spc="-195" dirty="0">
                <a:latin typeface="DejaVu Serif"/>
                <a:cs typeface="DejaVu Serif"/>
              </a:rPr>
              <a:t>as </a:t>
            </a:r>
            <a:r>
              <a:rPr sz="1400" spc="-170" dirty="0">
                <a:latin typeface="DejaVu Serif"/>
                <a:cs typeface="DejaVu Serif"/>
              </a:rPr>
              <a:t>simple </a:t>
            </a:r>
            <a:r>
              <a:rPr sz="1400" spc="-165" dirty="0">
                <a:latin typeface="DejaVu Serif"/>
                <a:cs typeface="DejaVu Serif"/>
              </a:rPr>
              <a:t>from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14" dirty="0">
                <a:latin typeface="DejaVu Serif"/>
                <a:cs typeface="DejaVu Serif"/>
              </a:rPr>
              <a:t>Policy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list. </a:t>
            </a: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90" dirty="0">
                <a:latin typeface="DejaVu Serif"/>
                <a:cs typeface="DejaVu Serif"/>
              </a:rPr>
              <a:t>once  </a:t>
            </a:r>
            <a:r>
              <a:rPr sz="1400" spc="-155" dirty="0">
                <a:latin typeface="DejaVu Serif"/>
                <a:cs typeface="DejaVu Serif"/>
              </a:rPr>
              <a:t>finished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</a:t>
            </a:r>
            <a:r>
              <a:rPr sz="1400" spc="-220" dirty="0">
                <a:latin typeface="DejaVu Serif"/>
                <a:cs typeface="DejaVu Serif"/>
              </a:rPr>
              <a:t> </a:t>
            </a:r>
            <a:r>
              <a:rPr sz="1400" spc="-170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3942702"/>
            <a:ext cx="5981700" cy="12763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958339" y="6591300"/>
            <a:ext cx="3875404" cy="29337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1508214"/>
            <a:ext cx="5913120" cy="2205355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4"/>
              </a:spcBef>
            </a:pPr>
            <a:r>
              <a:rPr sz="1400" b="1" spc="-185" dirty="0">
                <a:latin typeface="DejaVu Sans"/>
                <a:cs typeface="DejaVu Sans"/>
              </a:rPr>
              <a:t>Weighted </a:t>
            </a:r>
            <a:r>
              <a:rPr sz="1400" b="1" spc="-175" dirty="0">
                <a:latin typeface="DejaVu Sans"/>
                <a:cs typeface="DejaVu Sans"/>
              </a:rPr>
              <a:t>Routing</a:t>
            </a:r>
            <a:r>
              <a:rPr sz="1400" b="1" spc="-60" dirty="0">
                <a:latin typeface="DejaVu Sans"/>
                <a:cs typeface="DejaVu Sans"/>
              </a:rPr>
              <a:t> </a:t>
            </a:r>
            <a:r>
              <a:rPr sz="1400" b="1" spc="-155" dirty="0">
                <a:latin typeface="DejaVu Sans"/>
                <a:cs typeface="DejaVu Sans"/>
              </a:rPr>
              <a:t>Policy:</a:t>
            </a:r>
            <a:endParaRPr sz="1400">
              <a:latin typeface="DejaVu Sans"/>
              <a:cs typeface="DejaVu Sans"/>
            </a:endParaRPr>
          </a:p>
          <a:p>
            <a:pPr marL="12700" marR="5080">
              <a:lnSpc>
                <a:spcPct val="106400"/>
              </a:lnSpc>
              <a:spcBef>
                <a:spcPts val="50"/>
              </a:spcBef>
            </a:pPr>
            <a:r>
              <a:rPr sz="1400" spc="-175" dirty="0">
                <a:latin typeface="DejaVu Serif"/>
                <a:cs typeface="DejaVu Serif"/>
              </a:rPr>
              <a:t>Use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165" dirty="0">
                <a:latin typeface="DejaVu Serif"/>
                <a:cs typeface="DejaVu Serif"/>
              </a:rPr>
              <a:t>weighted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90" dirty="0">
                <a:latin typeface="DejaVu Serif"/>
                <a:cs typeface="DejaVu Serif"/>
              </a:rPr>
              <a:t>when </a:t>
            </a:r>
            <a:r>
              <a:rPr sz="1400" spc="-150" dirty="0">
                <a:latin typeface="DejaVu Serif"/>
                <a:cs typeface="DejaVu Serif"/>
              </a:rPr>
              <a:t>you </a:t>
            </a:r>
            <a:r>
              <a:rPr sz="1400" spc="-180" dirty="0">
                <a:latin typeface="DejaVu Serif"/>
                <a:cs typeface="DejaVu Serif"/>
              </a:rPr>
              <a:t>have </a:t>
            </a:r>
            <a:r>
              <a:rPr sz="1400" spc="-145" dirty="0">
                <a:latin typeface="DejaVu Serif"/>
                <a:cs typeface="DejaVu Serif"/>
              </a:rPr>
              <a:t>multiple </a:t>
            </a:r>
            <a:r>
              <a:rPr sz="1400" spc="-180" dirty="0">
                <a:latin typeface="DejaVu Serif"/>
                <a:cs typeface="DejaVu Serif"/>
              </a:rPr>
              <a:t>resources </a:t>
            </a:r>
            <a:r>
              <a:rPr sz="1400" spc="-145" dirty="0">
                <a:latin typeface="DejaVu Serif"/>
                <a:cs typeface="DejaVu Serif"/>
              </a:rPr>
              <a:t>that </a:t>
            </a:r>
            <a:r>
              <a:rPr sz="1400" spc="-170" dirty="0">
                <a:latin typeface="DejaVu Serif"/>
                <a:cs typeface="DejaVu Serif"/>
              </a:rPr>
              <a:t>perform 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215" dirty="0">
                <a:latin typeface="DejaVu Serif"/>
                <a:cs typeface="DejaVu Serif"/>
              </a:rPr>
              <a:t>same </a:t>
            </a:r>
            <a:r>
              <a:rPr sz="1400" spc="-150" dirty="0">
                <a:latin typeface="DejaVu Serif"/>
                <a:cs typeface="DejaVu Serif"/>
              </a:rPr>
              <a:t>function </a:t>
            </a:r>
            <a:r>
              <a:rPr sz="1400" spc="-135" dirty="0">
                <a:latin typeface="DejaVu Serif"/>
                <a:cs typeface="DejaVu Serif"/>
              </a:rPr>
              <a:t>(for </a:t>
            </a:r>
            <a:r>
              <a:rPr sz="1400" spc="-175" dirty="0">
                <a:latin typeface="DejaVu Serif"/>
                <a:cs typeface="DejaVu Serif"/>
              </a:rPr>
              <a:t>example, </a:t>
            </a:r>
            <a:r>
              <a:rPr sz="1400" spc="-215" dirty="0">
                <a:latin typeface="DejaVu Serif"/>
                <a:cs typeface="DejaVu Serif"/>
              </a:rPr>
              <a:t>web </a:t>
            </a:r>
            <a:r>
              <a:rPr sz="1400" spc="-165" dirty="0">
                <a:latin typeface="DejaVu Serif"/>
                <a:cs typeface="DejaVu Serif"/>
              </a:rPr>
              <a:t>servers </a:t>
            </a:r>
            <a:r>
              <a:rPr sz="1400" spc="-145" dirty="0">
                <a:latin typeface="DejaVu Serif"/>
                <a:cs typeface="DejaVu Serif"/>
              </a:rPr>
              <a:t>that </a:t>
            </a:r>
            <a:r>
              <a:rPr sz="1400" spc="-170" dirty="0">
                <a:latin typeface="DejaVu Serif"/>
                <a:cs typeface="DejaVu Serif"/>
              </a:rPr>
              <a:t>serve </a:t>
            </a:r>
            <a:r>
              <a:rPr sz="1400" spc="-160" dirty="0">
                <a:latin typeface="DejaVu Serif"/>
                <a:cs typeface="DejaVu Serif"/>
              </a:rPr>
              <a:t>the </a:t>
            </a:r>
            <a:r>
              <a:rPr sz="1400" spc="-215" dirty="0">
                <a:latin typeface="DejaVu Serif"/>
                <a:cs typeface="DejaVu Serif"/>
              </a:rPr>
              <a:t>same </a:t>
            </a:r>
            <a:r>
              <a:rPr sz="1400" spc="-165" dirty="0">
                <a:latin typeface="DejaVu Serif"/>
                <a:cs typeface="DejaVu Serif"/>
              </a:rPr>
              <a:t>website) </a:t>
            </a:r>
            <a:r>
              <a:rPr sz="1400" spc="-190" dirty="0">
                <a:latin typeface="DejaVu Serif"/>
                <a:cs typeface="DejaVu Serif"/>
              </a:rPr>
              <a:t>and </a:t>
            </a:r>
            <a:r>
              <a:rPr sz="1400" spc="-145" dirty="0">
                <a:latin typeface="DejaVu Serif"/>
                <a:cs typeface="DejaVu Serif"/>
              </a:rPr>
              <a:t>you  </a:t>
            </a:r>
            <a:r>
              <a:rPr sz="1400" spc="-165" dirty="0">
                <a:latin typeface="DejaVu Serif"/>
                <a:cs typeface="DejaVu Serif"/>
              </a:rPr>
              <a:t>want </a:t>
            </a:r>
            <a:r>
              <a:rPr sz="1400" spc="-160" dirty="0">
                <a:latin typeface="DejaVu Serif"/>
                <a:cs typeface="DejaVu Serif"/>
              </a:rPr>
              <a:t>Amazon </a:t>
            </a:r>
            <a:r>
              <a:rPr sz="1400" spc="-155" dirty="0">
                <a:latin typeface="DejaVu Serif"/>
                <a:cs typeface="DejaVu Serif"/>
              </a:rPr>
              <a:t>Route </a:t>
            </a:r>
            <a:r>
              <a:rPr sz="1400" spc="-190" dirty="0">
                <a:latin typeface="DejaVu Serif"/>
                <a:cs typeface="DejaVu Serif"/>
              </a:rPr>
              <a:t>53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60" dirty="0">
                <a:latin typeface="DejaVu Serif"/>
                <a:cs typeface="DejaVu Serif"/>
              </a:rPr>
              <a:t>route </a:t>
            </a:r>
            <a:r>
              <a:rPr sz="1400" spc="-140" dirty="0">
                <a:latin typeface="DejaVu Serif"/>
                <a:cs typeface="DejaVu Serif"/>
              </a:rPr>
              <a:t>traffic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65" dirty="0">
                <a:latin typeface="DejaVu Serif"/>
                <a:cs typeface="DejaVu Serif"/>
              </a:rPr>
              <a:t>those </a:t>
            </a:r>
            <a:r>
              <a:rPr sz="1400" spc="-175" dirty="0">
                <a:latin typeface="DejaVu Serif"/>
                <a:cs typeface="DejaVu Serif"/>
              </a:rPr>
              <a:t>resources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50" dirty="0">
                <a:latin typeface="DejaVu Serif"/>
                <a:cs typeface="DejaVu Serif"/>
              </a:rPr>
              <a:t>proportions </a:t>
            </a:r>
            <a:r>
              <a:rPr sz="1400" spc="-145" dirty="0">
                <a:latin typeface="DejaVu Serif"/>
                <a:cs typeface="DejaVu Serif"/>
              </a:rPr>
              <a:t>that you 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35" dirty="0">
                <a:latin typeface="DejaVu Serif"/>
                <a:cs typeface="DejaVu Serif"/>
              </a:rPr>
              <a:t>(for </a:t>
            </a:r>
            <a:r>
              <a:rPr sz="1400" spc="-175" dirty="0">
                <a:latin typeface="DejaVu Serif"/>
                <a:cs typeface="DejaVu Serif"/>
              </a:rPr>
              <a:t>example, </a:t>
            </a:r>
            <a:r>
              <a:rPr sz="1400" spc="-185" dirty="0">
                <a:latin typeface="DejaVu Serif"/>
                <a:cs typeface="DejaVu Serif"/>
              </a:rPr>
              <a:t>one </a:t>
            </a:r>
            <a:r>
              <a:rPr sz="1400" spc="-165" dirty="0">
                <a:latin typeface="DejaVu Serif"/>
                <a:cs typeface="DejaVu Serif"/>
              </a:rPr>
              <a:t>quarter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185" dirty="0">
                <a:latin typeface="DejaVu Serif"/>
                <a:cs typeface="DejaVu Serif"/>
              </a:rPr>
              <a:t>one </a:t>
            </a:r>
            <a:r>
              <a:rPr sz="1400" spc="-165" dirty="0">
                <a:latin typeface="DejaVu Serif"/>
                <a:cs typeface="DejaVu Serif"/>
              </a:rPr>
              <a:t>server </a:t>
            </a:r>
            <a:r>
              <a:rPr sz="1400" spc="-195" dirty="0">
                <a:latin typeface="DejaVu Serif"/>
                <a:cs typeface="DejaVu Serif"/>
              </a:rPr>
              <a:t>and </a:t>
            </a:r>
            <a:r>
              <a:rPr sz="1400" spc="-170" dirty="0">
                <a:latin typeface="DejaVu Serif"/>
                <a:cs typeface="DejaVu Serif"/>
              </a:rPr>
              <a:t>three </a:t>
            </a:r>
            <a:r>
              <a:rPr sz="1400" spc="-165" dirty="0">
                <a:latin typeface="DejaVu Serif"/>
                <a:cs typeface="DejaVu Serif"/>
              </a:rPr>
              <a:t>quarters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60" dirty="0">
                <a:latin typeface="DejaVu Serif"/>
                <a:cs typeface="DejaVu Serif"/>
              </a:rPr>
              <a:t>the</a:t>
            </a:r>
            <a:r>
              <a:rPr sz="1400" spc="-60" dirty="0">
                <a:latin typeface="DejaVu Serif"/>
                <a:cs typeface="DejaVu Serif"/>
              </a:rPr>
              <a:t> </a:t>
            </a:r>
            <a:r>
              <a:rPr sz="1400" spc="-150" dirty="0">
                <a:latin typeface="DejaVu Serif"/>
                <a:cs typeface="DejaVu Serif"/>
              </a:rPr>
              <a:t>other).</a:t>
            </a:r>
            <a:endParaRPr sz="1400">
              <a:latin typeface="DejaVu Serif"/>
              <a:cs typeface="DejaVu Serif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750">
              <a:latin typeface="DejaVu Serif"/>
              <a:cs typeface="DejaVu Serif"/>
            </a:endParaRPr>
          </a:p>
          <a:p>
            <a:pPr marL="469265">
              <a:lnSpc>
                <a:spcPct val="100000"/>
              </a:lnSpc>
            </a:pPr>
            <a:r>
              <a:rPr sz="2000" b="1" spc="-70" dirty="0">
                <a:latin typeface="DejaVu Sans"/>
                <a:cs typeface="DejaVu Sans"/>
              </a:rPr>
              <a:t>CREATE </a:t>
            </a:r>
            <a:r>
              <a:rPr sz="2000" b="1" spc="-35" dirty="0">
                <a:latin typeface="DejaVu Sans"/>
                <a:cs typeface="DejaVu Sans"/>
              </a:rPr>
              <a:t>WEIGHTED </a:t>
            </a:r>
            <a:r>
              <a:rPr sz="2000" b="1" spc="-60" dirty="0">
                <a:latin typeface="DejaVu Sans"/>
                <a:cs typeface="DejaVu Sans"/>
              </a:rPr>
              <a:t>ROUTING</a:t>
            </a:r>
            <a:r>
              <a:rPr sz="2000" b="1" spc="-409" dirty="0">
                <a:latin typeface="DejaVu Sans"/>
                <a:cs typeface="DejaVu Sans"/>
              </a:rPr>
              <a:t> </a:t>
            </a:r>
            <a:r>
              <a:rPr sz="2000" b="1" spc="-85" dirty="0">
                <a:latin typeface="DejaVu Sans"/>
                <a:cs typeface="DejaVu Sans"/>
              </a:rPr>
              <a:t>POLICY</a:t>
            </a:r>
            <a:endParaRPr sz="2000">
              <a:latin typeface="DejaVu Sans"/>
              <a:cs typeface="DejaVu Sans"/>
            </a:endParaRPr>
          </a:p>
          <a:p>
            <a:pPr marL="12700" marR="67310">
              <a:lnSpc>
                <a:spcPct val="107100"/>
              </a:lnSpc>
              <a:spcBef>
                <a:spcPts val="50"/>
              </a:spcBef>
            </a:pPr>
            <a:r>
              <a:rPr sz="1400" spc="-125" dirty="0">
                <a:latin typeface="DejaVu Serif"/>
                <a:cs typeface="DejaVu Serif"/>
              </a:rPr>
              <a:t>After </a:t>
            </a:r>
            <a:r>
              <a:rPr sz="1400" spc="-155" dirty="0">
                <a:latin typeface="DejaVu Serif"/>
                <a:cs typeface="DejaVu Serif"/>
              </a:rPr>
              <a:t>logged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20" dirty="0">
                <a:latin typeface="DejaVu Serif"/>
                <a:cs typeface="DejaVu Serif"/>
              </a:rPr>
              <a:t>to </a:t>
            </a:r>
            <a:r>
              <a:rPr sz="1400" spc="-90" dirty="0">
                <a:latin typeface="DejaVu Serif"/>
                <a:cs typeface="DejaVu Serif"/>
              </a:rPr>
              <a:t>AWS </a:t>
            </a:r>
            <a:r>
              <a:rPr sz="1400" spc="-160" dirty="0">
                <a:latin typeface="DejaVu Serif"/>
                <a:cs typeface="DejaVu Serif"/>
              </a:rPr>
              <a:t>console, </a:t>
            </a:r>
            <a:r>
              <a:rPr sz="1400" spc="-190" dirty="0">
                <a:latin typeface="DejaVu Serif"/>
                <a:cs typeface="DejaVu Serif"/>
              </a:rPr>
              <a:t>open </a:t>
            </a:r>
            <a:r>
              <a:rPr sz="1400" spc="-145" dirty="0">
                <a:latin typeface="DejaVu Serif"/>
                <a:cs typeface="DejaVu Serif"/>
              </a:rPr>
              <a:t>your </a:t>
            </a:r>
            <a:r>
              <a:rPr sz="1400" spc="-180" dirty="0">
                <a:latin typeface="DejaVu Serif"/>
                <a:cs typeface="DejaVu Serif"/>
              </a:rPr>
              <a:t>domain </a:t>
            </a:r>
            <a:r>
              <a:rPr sz="1400" spc="-165" dirty="0">
                <a:latin typeface="DejaVu Serif"/>
                <a:cs typeface="DejaVu Serif"/>
              </a:rPr>
              <a:t>hosted </a:t>
            </a:r>
            <a:r>
              <a:rPr sz="1400" spc="-170" dirty="0">
                <a:latin typeface="DejaVu Serif"/>
                <a:cs typeface="DejaVu Serif"/>
              </a:rPr>
              <a:t>zone </a:t>
            </a:r>
            <a:r>
              <a:rPr sz="1400" spc="-180" dirty="0">
                <a:latin typeface="DejaVu Serif"/>
                <a:cs typeface="DejaVu Serif"/>
              </a:rPr>
              <a:t>under </a:t>
            </a:r>
            <a:r>
              <a:rPr sz="1400" spc="-160" dirty="0">
                <a:latin typeface="DejaVu Serif"/>
                <a:cs typeface="DejaVu Serif"/>
              </a:rPr>
              <a:t>Route </a:t>
            </a:r>
            <a:r>
              <a:rPr sz="1400" spc="-180" dirty="0">
                <a:latin typeface="DejaVu Serif"/>
                <a:cs typeface="DejaVu Serif"/>
              </a:rPr>
              <a:t>53.  </a:t>
            </a: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40" dirty="0">
                <a:latin typeface="DejaVu Serif"/>
                <a:cs typeface="DejaVu Serif"/>
              </a:rPr>
              <a:t>click </a:t>
            </a:r>
            <a:r>
              <a:rPr sz="1400" spc="-165" dirty="0">
                <a:latin typeface="DejaVu Serif"/>
                <a:cs typeface="DejaVu Serif"/>
              </a:rPr>
              <a:t>on </a:t>
            </a:r>
            <a:r>
              <a:rPr sz="1400" spc="-175" dirty="0">
                <a:latin typeface="DejaVu Serif"/>
                <a:cs typeface="DejaVu Serif"/>
              </a:rPr>
              <a:t>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80" dirty="0">
                <a:latin typeface="DejaVu Serif"/>
                <a:cs typeface="DejaVu Serif"/>
              </a:rPr>
              <a:t>Set </a:t>
            </a:r>
            <a:r>
              <a:rPr sz="1400" spc="-125" dirty="0">
                <a:latin typeface="DejaVu Serif"/>
                <a:cs typeface="DejaVu Serif"/>
              </a:rPr>
              <a:t>to </a:t>
            </a:r>
            <a:r>
              <a:rPr sz="1400" spc="-180" dirty="0">
                <a:latin typeface="DejaVu Serif"/>
                <a:cs typeface="DejaVu Serif"/>
              </a:rPr>
              <a:t>create </a:t>
            </a:r>
            <a:r>
              <a:rPr sz="1400" spc="-225" dirty="0">
                <a:latin typeface="DejaVu Serif"/>
                <a:cs typeface="DejaVu Serif"/>
              </a:rPr>
              <a:t>a </a:t>
            </a:r>
            <a:r>
              <a:rPr sz="1400" spc="-195" dirty="0">
                <a:latin typeface="DejaVu Serif"/>
                <a:cs typeface="DejaVu Serif"/>
              </a:rPr>
              <a:t>new </a:t>
            </a:r>
            <a:r>
              <a:rPr sz="1400" spc="-120" dirty="0">
                <a:latin typeface="DejaVu Serif"/>
                <a:cs typeface="DejaVu Serif"/>
              </a:rPr>
              <a:t>first </a:t>
            </a:r>
            <a:r>
              <a:rPr sz="1400" spc="-165" dirty="0">
                <a:latin typeface="DejaVu Serif"/>
                <a:cs typeface="DejaVu Serif"/>
              </a:rPr>
              <a:t>weighted</a:t>
            </a:r>
            <a:r>
              <a:rPr sz="1400" spc="-135" dirty="0">
                <a:latin typeface="DejaVu Serif"/>
                <a:cs typeface="DejaVu Serif"/>
              </a:rPr>
              <a:t> </a:t>
            </a:r>
            <a:r>
              <a:rPr sz="1400" spc="-165" dirty="0">
                <a:latin typeface="DejaVu Serif"/>
                <a:cs typeface="DejaVu Serif"/>
              </a:rPr>
              <a:t>record.</a:t>
            </a:r>
            <a:endParaRPr sz="1400">
              <a:latin typeface="DejaVu Serif"/>
              <a:cs typeface="DejaVu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5428831"/>
            <a:ext cx="5906135" cy="9340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06500"/>
              </a:lnSpc>
              <a:spcBef>
                <a:spcPts val="95"/>
              </a:spcBef>
            </a:pPr>
            <a:r>
              <a:rPr sz="1400" spc="-120" dirty="0">
                <a:latin typeface="DejaVu Serif"/>
                <a:cs typeface="DejaVu Serif"/>
              </a:rPr>
              <a:t>Then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80" dirty="0">
                <a:latin typeface="DejaVu Serif"/>
                <a:cs typeface="DejaVu Serif"/>
              </a:rPr>
              <a:t>choose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0" dirty="0">
                <a:latin typeface="DejaVu Serif"/>
                <a:cs typeface="DejaVu Serif"/>
              </a:rPr>
              <a:t>type </a:t>
            </a:r>
            <a:r>
              <a:rPr sz="1400" spc="-165" dirty="0">
                <a:latin typeface="DejaVu Serif"/>
                <a:cs typeface="DejaVu Serif"/>
              </a:rPr>
              <a:t>from </a:t>
            </a:r>
            <a:r>
              <a:rPr sz="1400" spc="-114" dirty="0">
                <a:latin typeface="DejaVu Serif"/>
                <a:cs typeface="DejaVu Serif"/>
              </a:rPr>
              <a:t>Type </a:t>
            </a:r>
            <a:r>
              <a:rPr sz="1400" spc="-170" dirty="0">
                <a:latin typeface="DejaVu Serif"/>
                <a:cs typeface="DejaVu Serif"/>
              </a:rPr>
              <a:t>drop 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10" dirty="0">
                <a:latin typeface="DejaVu Serif"/>
                <a:cs typeface="DejaVu Serif"/>
              </a:rPr>
              <a:t>list, </a:t>
            </a:r>
            <a:r>
              <a:rPr sz="1400" spc="-160" dirty="0">
                <a:latin typeface="DejaVu Serif"/>
                <a:cs typeface="DejaVu Serif"/>
              </a:rPr>
              <a:t>specify </a:t>
            </a:r>
            <a:r>
              <a:rPr sz="1400" spc="-55" dirty="0">
                <a:latin typeface="DejaVu Serif"/>
                <a:cs typeface="DejaVu Serif"/>
              </a:rPr>
              <a:t>IP </a:t>
            </a:r>
            <a:r>
              <a:rPr sz="1400" spc="-160" dirty="0">
                <a:latin typeface="DejaVu Serif"/>
                <a:cs typeface="DejaVu Serif"/>
              </a:rPr>
              <a:t>Address </a:t>
            </a:r>
            <a:r>
              <a:rPr sz="1400" spc="-135" dirty="0">
                <a:latin typeface="DejaVu Serif"/>
                <a:cs typeface="DejaVu Serif"/>
              </a:rPr>
              <a:t>or </a:t>
            </a:r>
            <a:r>
              <a:rPr sz="1400" spc="-215" dirty="0">
                <a:latin typeface="DejaVu Serif"/>
                <a:cs typeface="DejaVu Serif"/>
              </a:rPr>
              <a:t>name </a:t>
            </a:r>
            <a:r>
              <a:rPr sz="1400" spc="-125" dirty="0">
                <a:latin typeface="DejaVu Serif"/>
                <a:cs typeface="DejaVu Serif"/>
              </a:rPr>
              <a:t>in </a:t>
            </a:r>
            <a:r>
              <a:rPr sz="1400" spc="-160" dirty="0">
                <a:latin typeface="DejaVu Serif"/>
                <a:cs typeface="DejaVu Serif"/>
              </a:rPr>
              <a:t>value </a:t>
            </a:r>
            <a:r>
              <a:rPr sz="1400" spc="-110" dirty="0">
                <a:latin typeface="DejaVu Serif"/>
                <a:cs typeface="DejaVu Serif"/>
              </a:rPr>
              <a:t>text </a:t>
            </a:r>
            <a:r>
              <a:rPr sz="1400" spc="-140" dirty="0">
                <a:latin typeface="DejaVu Serif"/>
                <a:cs typeface="DejaVu Serif"/>
              </a:rPr>
              <a:t>field, </a:t>
            </a:r>
            <a:r>
              <a:rPr sz="1400" spc="-165" dirty="0">
                <a:latin typeface="DejaVu Serif"/>
                <a:cs typeface="DejaVu Serif"/>
              </a:rPr>
              <a:t>then select </a:t>
            </a:r>
            <a:r>
              <a:rPr sz="1400" spc="-140" dirty="0">
                <a:latin typeface="DejaVu Serif"/>
                <a:cs typeface="DejaVu Serif"/>
              </a:rPr>
              <a:t>Weighted </a:t>
            </a:r>
            <a:r>
              <a:rPr sz="1400" spc="-195" dirty="0">
                <a:latin typeface="DejaVu Serif"/>
                <a:cs typeface="DejaVu Serif"/>
              </a:rPr>
              <a:t>as 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30" dirty="0">
                <a:latin typeface="DejaVu Serif"/>
                <a:cs typeface="DejaVu Serif"/>
              </a:rPr>
              <a:t>policy </a:t>
            </a:r>
            <a:r>
              <a:rPr sz="1400" spc="-160" dirty="0">
                <a:latin typeface="DejaVu Serif"/>
                <a:cs typeface="DejaVu Serif"/>
              </a:rPr>
              <a:t>from </a:t>
            </a:r>
            <a:r>
              <a:rPr sz="1400" spc="-135" dirty="0">
                <a:latin typeface="DejaVu Serif"/>
                <a:cs typeface="DejaVu Serif"/>
              </a:rPr>
              <a:t>routing </a:t>
            </a:r>
            <a:r>
              <a:rPr sz="1400" spc="-170" dirty="0">
                <a:latin typeface="DejaVu Serif"/>
                <a:cs typeface="DejaVu Serif"/>
              </a:rPr>
              <a:t>drop </a:t>
            </a:r>
            <a:r>
              <a:rPr sz="1400" spc="-175" dirty="0">
                <a:latin typeface="DejaVu Serif"/>
                <a:cs typeface="DejaVu Serif"/>
              </a:rPr>
              <a:t>down </a:t>
            </a:r>
            <a:r>
              <a:rPr sz="1400" spc="-100" dirty="0">
                <a:latin typeface="DejaVu Serif"/>
                <a:cs typeface="DejaVu Serif"/>
              </a:rPr>
              <a:t>list </a:t>
            </a:r>
            <a:r>
              <a:rPr sz="1400" spc="-175" dirty="0">
                <a:latin typeface="DejaVu Serif"/>
                <a:cs typeface="DejaVu Serif"/>
              </a:rPr>
              <a:t>under Create </a:t>
            </a:r>
            <a:r>
              <a:rPr sz="1400" spc="-170" dirty="0">
                <a:latin typeface="DejaVu Serif"/>
                <a:cs typeface="DejaVu Serif"/>
              </a:rPr>
              <a:t>record </a:t>
            </a:r>
            <a:r>
              <a:rPr sz="1400" spc="-165" dirty="0">
                <a:latin typeface="DejaVu Serif"/>
                <a:cs typeface="DejaVu Serif"/>
              </a:rPr>
              <a:t>set </a:t>
            </a:r>
            <a:r>
              <a:rPr sz="1400" spc="-185" dirty="0">
                <a:latin typeface="DejaVu Serif"/>
                <a:cs typeface="DejaVu Serif"/>
              </a:rPr>
              <a:t>dashboard </a:t>
            </a:r>
            <a:r>
              <a:rPr sz="1400" spc="-160" dirty="0">
                <a:latin typeface="DejaVu Serif"/>
                <a:cs typeface="DejaVu Serif"/>
              </a:rPr>
              <a:t>on  </a:t>
            </a:r>
            <a:r>
              <a:rPr sz="1400" spc="-120" dirty="0">
                <a:latin typeface="DejaVu Serif"/>
                <a:cs typeface="DejaVu Serif"/>
              </a:rPr>
              <a:t>right </a:t>
            </a:r>
            <a:r>
              <a:rPr sz="1400" spc="-170" dirty="0">
                <a:latin typeface="DejaVu Serif"/>
                <a:cs typeface="DejaVu Serif"/>
              </a:rPr>
              <a:t>side </a:t>
            </a:r>
            <a:r>
              <a:rPr sz="1400" spc="-145" dirty="0">
                <a:latin typeface="DejaVu Serif"/>
                <a:cs typeface="DejaVu Serif"/>
              </a:rPr>
              <a:t>of </a:t>
            </a:r>
            <a:r>
              <a:rPr sz="1400" spc="-160" dirty="0">
                <a:latin typeface="DejaVu Serif"/>
                <a:cs typeface="DejaVu Serif"/>
              </a:rPr>
              <a:t>the</a:t>
            </a:r>
            <a:r>
              <a:rPr sz="1400" spc="35" dirty="0">
                <a:latin typeface="DejaVu Serif"/>
                <a:cs typeface="DejaVu Serif"/>
              </a:rPr>
              <a:t> </a:t>
            </a:r>
            <a:r>
              <a:rPr sz="1400" spc="-190" dirty="0">
                <a:latin typeface="DejaVu Serif"/>
                <a:cs typeface="DejaVu Serif"/>
              </a:rPr>
              <a:t>page.</a:t>
            </a:r>
            <a:endParaRPr sz="1400">
              <a:latin typeface="DejaVu Serif"/>
              <a:cs typeface="DejaVu Serif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</TotalTime>
  <Words>1986</Words>
  <Application>Microsoft Office PowerPoint</Application>
  <PresentationFormat>Custom</PresentationFormat>
  <Paragraphs>98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Flow</vt:lpstr>
      <vt:lpstr>25. ROUTE 53</vt:lpstr>
      <vt:lpstr>Slide 2</vt:lpstr>
      <vt:lpstr>Slide 3</vt:lpstr>
      <vt:lpstr>Slide 4</vt:lpstr>
      <vt:lpstr>Slide 5</vt:lpstr>
      <vt:lpstr>Slide 6</vt:lpstr>
      <vt:lpstr>CHOOSING A ROUTING POLICY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25. ROUTE 53</dc:title>
  <dc:creator>Windows User</dc:creator>
  <cp:lastModifiedBy>godwill</cp:lastModifiedBy>
  <cp:revision>1</cp:revision>
  <dcterms:created xsi:type="dcterms:W3CDTF">2020-04-26T00:50:22Z</dcterms:created>
  <dcterms:modified xsi:type="dcterms:W3CDTF">2020-04-26T23:19:01Z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2018-12-28T00:00:00Z</vt:filetime>
  </property>
  <property fmtid="{D5CDD505-2E9C-101B-9397-08002B2CF9AE}" pid="3" name="Creator">
    <vt:lpwstr>Microsoft® Word 2010</vt:lpwstr>
  </property>
  <property fmtid="{D5CDD505-2E9C-101B-9397-08002B2CF9AE}" pid="4" name="LastSaved">
    <vt:filetime>2020-04-26T00:00:00Z</vt:filetime>
  </property>
</Properties>
</file>